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Lst>
  <p:sldSz cx="12193588" cy="6858000"/>
  <p:notesSz cx="7772400" cy="100584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874"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4-05T12:10:28.196"/>
    </inkml:context>
    <inkml:brush xml:id="br0">
      <inkml:brushProperty name="width" value="0.05292" units="cm"/>
      <inkml:brushProperty name="height" value="0.05292" units="cm"/>
      <inkml:brushProperty name="color" value="#FF0000"/>
    </inkml:brush>
  </inkml:definitions>
  <inkml:trace contextRef="#ctx0" brushRef="#br0">9274 4787 2251 0,'-9'-4'59'0,"-3"-3"26"16,-3-3 30-16,-8 3 17 16,5-1 13-16,-1 4 14 15,-5-2 12-15,-1 2 8 16,-3 1-2-1,-9 2-21-15,-7 1-39 16,-10 4-27-16,-14 8-30 0,-13 9-18 16,-14 14-6-1,-14 21-9-15,-10 18 0 16,-6 23-7-16,-4 28 6 16,-6 32 6-16,-1 22 13 15,4 28 10-15,5 28 20 16,16 9 8-16,22 7-1 15,26 1 8 1,24-8 2-16,27-12-4 0,24-3-2 16,25-15-8-16,31-6-8 15,25-14-7 1,35-7-20-16,29-19-1 16,31-18 3-16,33-19-4 15,29-20-9-15,27-30 3 16,27-23 0-16,17-25-2 15,13-21-4-15,1-24-30 16,-1-16-61-16,-17-22-84 16,-20-23-54-1,-21-28-50-15,-28-22-15 16,-29-18-8-16,-30-24 23 0,-23-13 7 16,-34-9 1-16,-28-13 28 15,-27-13 60 1,-22-6 73-16,-30-9 57 15,-18-9 49-15,-28-3 17 16,-33 0 14-16,-36-2-15 16,-32 1 5-16,-47 4 27 15,-32 7 16-15,-33 16 16 16,-35 20 11-16,-22 27-12 16,-16 32-16-16,-20 33-13 15,-11 42-10-15,-14 39-7 16,-18 46-18-1,-15 52-27-15,2 58-21 16,7 46-33-16,37 63-27 16,56 42-74-16,71 37-194 15,76 12-340-15,78 1 0 16,61-36 0-16,52-42 0 16</inkml:trace>
  <inkml:trace contextRef="#ctx0" brushRef="#br0" timeOffset="856.5">7603 6952 2854 0,'0'0'14'15,"-1"0"30"-15,-4 0 27 16,-5 0 19-16,-8 0 20 15,-16 0 19-15,-14 4 10 16,-15 5-5-16,-19 5-6 16,-19 8-17-1,-21 8-25-15,-21 11-42 16,-8 3-30-16,-13 6-24 16,0 3-20-16,-1 0-20 15,8-6-8-15,8 1 4 16,18-8 6-16,18-4-4 15,26-9-34-15,15-5-57 16,22-10-92-16,26-9-405 16,9-1 0-16,17-10 0 15,17-8 0-15</inkml:trace>
  <inkml:trace contextRef="#ctx0" brushRef="#br0" timeOffset="1158.99">6073 7063 3992 0,'-27'6'-80'15,"-19"12"-26"-15,-21 10-7 16,-23 13 9-16,-2 7 23 16,-9 8 25-16,3-1 15 15,4-2 8-15,15-2 10 16,16 0 52-16,19-3 42 15,17-9 27 1,18-3 11-16,22-4-5 16,25-2-18-16,21-12-20 15,20-6-13-15,15-6-6 16,7-8-20-16,-5-6-103 16,-3-4-220-16,-8-13-438 15,-13 6 0-15,-16-1 0 16,-15-1 0-16</inkml:trace>
  <inkml:trace contextRef="#ctx0" brushRef="#br0" timeOffset="1970.88">3330 6744 4053 0,'-2'-5'-18'15,"0"-2"-5"-15,-1 5 1 16,1-2 10-16,-1 2 26 16,-1 10 20-16,-2 17 3 15,1 13 0-15,-7 11-28 16,3 13-10-16,0-2-55 15,-3-3-80-15,3-8-99 16,3-15-146 0,-7-3-279-16,5-12 0 15,-1-13 0-15</inkml:trace>
  <inkml:trace contextRef="#ctx0" brushRef="#br0" timeOffset="2327.62">3127 6684 2899 0,'5'-34'-3'0,"9"-10"9"16,8-7 14-16,8-9 24 15,8 14 25-15,8 15 15 16,7 11 11-16,1 10 5 16,5 14 4-1,-3 17 9-15,-5 11 3 16,-12 16-3-16,-12 10-4 15,-15 8-8-15,-6 1-10 16,-15 0 0-16,-11-4-3 16,-12-7-4-16,-8-5 0 15,-11-6-7-15,-5-5-7 16,-1-9-24-16,-2-8-38 16,5-10-54-16,1-7-65 15,7-8-79-15,11-6-102 16,8-10-127-1,12-10-291-15,8 5 0 16,10-8 0-16,10 0 0 16</inkml:trace>
  <inkml:trace contextRef="#ctx0" brushRef="#br0" timeOffset="3026.51">3809 6744 3344 0,'-17'15'4'16,"-5"13"13"0,-7 6 21-16,2 11 19 15,0 1 19-15,12-2 12 16,8-2 5-16,7-5 0 15,8-3 1-15,11-9 0 16,12-9-4-16,8-10-14 16,5-10-34-16,2-13-34 15,-5-6-22-15,-9-12-10 16,-11-1-1-16,-12-3 2 16,-3 4 5-16,-6 6 24 15,-3 5 20 1,0 10 12-16,0 8 19 15,-3 7 18-15,-1 10 7 16,2 10-2-16,2 5-1 16,9 5 0-16,9 0-7 15,9-6-26-15,4-6-18 16,10-7-16-16,0-8-18 16,1-8-36-16,0-11-28 15,-4-11-12-15,-8-10-6 16,-6-12-8-16,-11-7-1 15,-5-7 0-15,-5-6-3 16,-2-7 6-16,-1 0 16 16,-2 3 30-1,3 8 34-15,-4 17 12 16,3 16 1-16,0 17 20 16,0 20 19-16,1 24 20 15,1 19 17-15,-1 22 8 16,2 14 3-16,2 7 3 15,1 3-8-15,0-2 0 16,0-8-4-16,0-9-54 16,0-11-67-16,0-15-97 15,0-17-133 1,3-16-176-16,-5-20-285 16,-9 1 0-16,-6-10 0 15,-10-10 0-15</inkml:trace>
  <inkml:trace contextRef="#ctx0" brushRef="#br0" timeOffset="3418.74">4084 6991 2549 0,'0'-12'98'0,"0"0"27"16,5-3 12-16,5 0 8 15,12 2 2-15,8 5 0 16,10-2 0-16,4 3-20 16,2-1-30-1,1-1-100-15,-4 1-29 16,-6-2-30-16,-7-2-10 15,-9 2-4-15,-4 0 18 16,-11 5 36-16,0 1 19 16,-6 2 45-16,0 4 63 15,0 7 40-15,0 5 15 16,3 4 11-16,3 3 1 16,4 0-3-16,7-6-18 15,7-4-31-15,5-5-18 16,1-6-22-16,0-7-36 15,-3-10-16 1,-9-5-15-16,-8-3-20 16,-5-5-25-16,-14 0-50 15,-15 0-43-15,-8 4-55 16,-7 6-43-16,-6 8-81 16,9 2-115-16,19 5-285 15,7 6 0-15,13-2 0 16,21-2 0-16</inkml:trace>
  <inkml:trace contextRef="#ctx0" brushRef="#br0" timeOffset="3707.64">4884 6573 3923 0,'-11'-3'-1'15,"-1"2"1"-15,0-1-1 16,-3 1-5-16,15 4 4 15,0 4 6-15,12 6 3 16,12 10 1-16,6 10 3 16,8 7 8-16,1 5 5 15,-7 1 18-15,-8-2 34 16,-8-1 17-16,-10-7 3 16,-9-3-7-16,-7-5-24 15,-7-7-70 1,-9-1-77-16,-4-6-125 15,-3-9-189-15,-6 0-355 16,-3-3 0-16,0-4 0 16,-6 4 0-16</inkml:trace>
  <inkml:trace contextRef="#ctx0" brushRef="#br0" timeOffset="4060.75">3100 7559 3632 0,'-8'3'-33'0,"-2"-1"3"15,4 0 13-15,6 0 26 16,27-2 25-16,18-4 14 16,23-3 15-16,30-5 34 15,31-5 44-15,31-4 71 16,28-8 0-16,20-4-3 16,20 0-16-1,1 0-42-15,-9 3-62 0,-15 4-112 16,-23 9-164-1,-33 2-773-15,-35 11 0 16,-31 4 0-16</inkml:trace>
  <inkml:trace contextRef="#ctx0" brushRef="#br0" timeOffset="5436.13">4960 6594 817 0,'-1'0'7'0,"-1"-3"13"16,-2 3 25-16,-2-2 24 16,3 0 21-16,0 2 14 15,0 0 8-15,0 0 10 16,-2-5 8-16,0 1 4 16,-2-1 4-16,3-1-9 15,1 1-23-15,-3-1-23 16,3 1-10-1,1 2 0-15,0-1-1 16,1-1-8-16,1 1-4 16,0-5-4-16,0 3-7 15,1-2-3-15,4-4-2 16,3 0-1-16,1 0-11 16,9 0-14-16,1-1-11 15,6 5-22-15,2 2-93 16,10-7-416-1,-7 9 0-15,-2 4 0 16</inkml:trace>
  <inkml:trace contextRef="#ctx0" brushRef="#br0" timeOffset="9843.42">3556 7791 1568 0,'0'-4'29'0,"0"-4"21"16,2-1 28-16,-1-1 25 16,-1 4 18-16,0 1 18 15,0 3 19-15,0-1 12 16,0 2 6-16,0-1 4 16,0 2-15-16,0 0-10 15,0 2 5-15,0 6-1 16,-1 14-3-1,-9 14-6-15,0 12 10 16,-5 18 5-16,-3 8-1 16,0 6-8-16,-3 1-3 15,0 0-10-15,1-8-34 16,1-7-24-16,2-12-17 16,8-15-39-16,3-13-64 15,3-11-72-15,-2-9-22 16,1-16-1-16,-5-9 0 15,3-14-4 1,0-11 2-16,3-15 0 16,1-7 4-16,4-9 23 0,10-5 35 15,4-5 60 1,11 1 15-16,10 5-3 16,9 7-2-16,7 11 4 15,9 16-4-15,1 12-2 16,0 16-3-16,-4 16-2 15,-8 10 5-15,-13 18-1 16,-13 8 4-16,-13 11 5 16,-7 4 1-1,-14 4 2-15,-15 2 3 16,-12 3 3-16,-15-2 4 16,-10 2 2-16,-5 2-6 15,3-4-3-15,1-3-5 16,14-8-5-16,9-9-1 15,13-6-6-15,11-12 3 16,11-6 24-16,16-5 31 16,9 0 14-16,13 1 14 15,7 5 7-15,10 3 6 16,-1-1 1-16,-5 2-1 16,-7 0 4-1,-7 0-8-15,-10-1-36 16,-4-3-95-16,-8-3-90 0,-3-5-216 15,13-8-480 1,-11 0 0-16,1-11 0 16,4-4 0-16</inkml:trace>
  <inkml:trace contextRef="#ctx0" brushRef="#br0" timeOffset="10306.28">4094 8219 3320 0,'-20'0'1'0,"-7"2"10"16,-8 2 16-16,-8 10 32 15,6 9 31-15,6 9 28 16,1 11 6-16,13 3 2 15,10 4 0-15,7-1 2 16,11-6-7-16,11-6-18 16,8-12-14-1,6-12-34-15,6-6-27 16,0-14-38-16,-1-11-25 16,-10-8-10-16,-9-9-1 15,-9-7-5-15,-10 0 4 16,-4-2 9-16,-4 7 9 15,-5 4 28-15,4 8 7 16,-2 11 16-16,0 8 20 16,1 3 18-16,4 12 5 15,2 10 8-15,-1 6 1 16,4 5-3-16,2 9-24 16,8-3-91-1,2-5-84-15,4-5-137 16,7-9-172-16,-4-3-325 15,-1-7 0-15,-2-6 0 16</inkml:trace>
  <inkml:trace contextRef="#ctx0" brushRef="#br0" timeOffset="10780.85">4260 8257 3376 0,'-1'-4'-11'16,"-1"1"12"-16,-1 1 34 0,-1 8 32 15,-2 12 34 1,3 10 31-16,3 11 11 16,-3 4 5-16,6 0 0 15,3-6 10-15,7-6-2 16,0-9-19-16,9-9-28 15,2-8-27-15,3-12-29 16,-2-7-28-16,-1-8-9 16,-8 0-4-16,-4 0-3 15,-3 8-4 1,1 8 5-16,-3 2 13 0,5 4-1 16,9 4-4-1,1-1-5-15,7-3-4 16,1 2-3-16,3-5 5 15,-1-9 5-15,-5-4 6 16,-6-6 0-16,-3-3-13 16,-10-5-20-16,-5 3-45 15,-2 2-52-15,-2-2-58 16,-2 4-116-16,3-1-192 16,0 3-323-16,0 4 0 15,0 8 0 1,1 3 0-16</inkml:trace>
  <inkml:trace contextRef="#ctx0" brushRef="#br0" timeOffset="26216.31">8716 3340 1298 0,'-3'-5'72'16,"0"1"29"-16,-1-3 18 15,1-3 28-15,3 0 21 16,0 1 27-16,0-1 22 16,0 0 14-16,0 5 13 15,0-2-39-15,0 2-5 16,0-1-19 0,0-2 10-16,0 3-8 15,0-1-9-15,0 1-25 16,0 2-25-16,0 2-14 15,0 1-7-15,-4 9-13 16,-8 11-14-16,-2 10-10 16,-5 14-27-16,-8 13-17 15,1 8-5-15,6 4 1 16,4 3 3-16,7 0-1 16,6-6-2-1,8-7-3-15,4-5-2 16,7-11-7-16,8-10-33 15,4-6-91-15,9-10-178 16,14-10-582-16,-19-6 0 16,-7-7 0-16,-5-9 0 15</inkml:trace>
  <inkml:trace contextRef="#ctx0" brushRef="#br0" timeOffset="26531.65">8562 3263 3378 0,'29'-9'21'0,"15"-4"19"16,14 0 17-16,16-5 3 16,-8 4 1-16,-1 5-11 15,-8 4-44-15,-10 2-109 16,-10 3-133-16,-12 0-98 16,-12 1-266-16,-13 8 0 15,-13 2 0-15</inkml:trace>
  <inkml:trace contextRef="#ctx0" brushRef="#br0" timeOffset="26725.37">8500 3469 1965 0,'0'11'78'16,"7"0"45"-16,10 7 23 15,12-3 11-15,13-2 0 16,11-9-3-16,4-2-43 15,-1-4-105-15,-3 2-127 16,5-4-434-16,-20 4 0 16,-6-3 0-1,-8-1 0-15</inkml:trace>
  <inkml:trace contextRef="#ctx0" brushRef="#br0" timeOffset="26922.44">8999 3494 3524 0,'0'11'20'16,"-3"11"11"-16,-3 9 12 16,-1 6 6-16,1 8 3 15,-2 0-3-15,5-2-25 16,0-4-64-16,3-9-118 16,3-9-166-16,-2-23-330 15,1 4 0 1,-2-5 0-16</inkml:trace>
  <inkml:trace contextRef="#ctx0" brushRef="#br0" timeOffset="27185.6">8937 3568 3646 0,'9'-17'12'0,"6"-3"10"16,7-1 8-16,10 2 15 15,10 12 13-15,5 7 3 16,-2 10-2-16,0 9-1 15,-10 9 4 1,-11 3-6-16,-17 7 2 0,-8 1-1 16,-15-3-2-1,-13-1-14-15,-7 0-11 16,-7-6-1-16,-9-5-1 16,1-5-15-16,2-4-35 15,8-2-67-15,12-9-166 16,17-7-555-16,6 1 0 15,12-10 0-15,12-6 0 16</inkml:trace>
  <inkml:trace contextRef="#ctx0" brushRef="#br0" timeOffset="27626.02">9473 3551 3700 0,'-15'21'12'16,"-8"10"11"-16,-10 7 28 15,0 11 29-15,4-9 10 16,10-3 0 0,4-7-2-16,7-5-6 0,5-9-3 15,3-5-13-15,3-8-12 16,6-9-15-16,8-13-33 15,5-11-32 1,3-7-17-16,6-15-4 16,6-5 6-16,-3-3 3 15,3 3 5-15,1 6 7 16,-6 7 8-16,-2 14 2 16,-6 12 8-16,-5 11 14 15,-4 11 22-15,-3 14 11 16,-1 13-2-1,-7 12 7-15,-2 8-2 16,-2 6-5-16,0-2-22 0,-3-1-71 16,3-9-135-1,0-11-230-15,-6-4-327 16,-2-9 0-16,-5-7 0 16,-5-9 0-16</inkml:trace>
  <inkml:trace contextRef="#ctx0" brushRef="#br0" timeOffset="27829.12">9456 3705 3880 0,'18'-4'-5'0,"9"-5"0"16,11 1 1-1,13-4 2-15,-1 2-19 16,5 1-95-16,4-3-210 15,-8 5-354-15,-9 3 0 16,-8 2 0-16,-14 0 0 16</inkml:trace>
  <inkml:trace contextRef="#ctx0" brushRef="#br0" timeOffset="28326.35">8591 4130 2573 0,'0'0'18'16,"0"0"35"-16,6 0 41 15,9-1 33-15,15 1 18 16,15 0 32-16,23-2 43 16,16 2 43-16,14-8 39 15,19-2 21-15,16-5 5 16,13 0-31 0,3-2-42-16,-2 3-40 15,-11 7-43-15,-20 3-92 0,-22 3-160 16,-14 2-176-1,-15 0-260-15,-21 5-442 16,-19 2 0-16,-10-4 0 16</inkml:trace>
  <inkml:trace contextRef="#ctx0" brushRef="#br0" timeOffset="28919.92">10319 3647 2813 0,'0'0'31'16,"3"0"50"-16,7-4 45 15,2 2 56 1,6 1 27-16,8-5 15 16,4 5 7-16,7-4-2 15,3 3 0-15,6-2-7 16,-1 4-99-16,2-2-141 16,-6 2-175-16,-4-5-212 15,-6-7-411-15,-11 10 0 16,-10-2 0-16,-10-2 0 15</inkml:trace>
  <inkml:trace contextRef="#ctx0" brushRef="#br0" timeOffset="29156.81">10344 3767 2778 0,'0'5'30'15,"5"1"38"-15,5-1 29 16,8 2 23-16,6-1 5 16,11-5 1-16,4-1-6 15,5 2-56-15,-4-2-172 16,4-6-150-16,-10 4-374 16,-3-2 0-16,-12-3 0 15,-2-2 0-15</inkml:trace>
  <inkml:trace contextRef="#ctx0" brushRef="#br0" timeOffset="29485.4">10707 3494 2777 0,'18'-3'-10'16,"5"3"9"0,4 0 15-16,10 0 19 0,-2 8 16 15,-8 7 3 1,-7 9 4-16,-7 4 2 16,-9 9-4-16,-12 1 23 15,-9-1 0-15,-10-2 5 16,-3-1-12-16,-6-7-18 15,4 1-25-15,3-6-67 16,13-4-180-16,7-14-421 16,6 4 0-16,6-8 0 15,11-2 0-15</inkml:trace>
  <inkml:trace contextRef="#ctx0" brushRef="#br0" timeOffset="30060.03">11414 3266 3223 0,'5'-8'45'0,"1"-4"49"16,7-3 36-16,6-6 24 15,5 5 16-15,4 2 4 16,5 2 3-16,2 4 2 16,1 5 0-16,-9 6-24 15,-4 10-14-15,-12 10-48 16,-6 5-37-16,-12 6-22 16,-12 4-15-16,-11 1-3 15,-6 0 1 1,-12-4-3-16,0-3 1 15,1 1-2-15,7-8-2 16,9-3-3-16,9-2-3 16,11-6-9-16,6-3 3 15,5 3 0-15,5-3 3 16,3 1-5-16,3 0 2 16,3-1-15-16,2-4-66 15,-1 0-97-15,-3-2-186 16,4-5-529-16,-7 2 0 15,-3-2 0-15,-2-2 0 16</inkml:trace>
  <inkml:trace contextRef="#ctx0" brushRef="#br0" timeOffset="30656.09">11401 3854 670 0,'3'0'36'0,"1"0"43"16,2 0 48-16,0 0 48 16,1 0 42-16,0 0 35 15,-3 0 20-15,-1 0 20 16,-3 0 9-16,2 0-10 16,-2 0-20-16,0 0-42 15,0 0-43 1,0 1-44-16,1 0-38 15,-1 2-30-15,3 0-20 16,4 0-17-16,0-2-6 16,2 0-7-16,2-1-2 15,-5 0 0-15,1 0-5 16,-4-1-9-16,-3 1-8 16,0 0 5-16,-6 0 12 15,2 0 16-15,-2 0 7 16,-1 0 8-16,1 0 5 15,5 0 2-15,1 0 8 16,0 0 6-16,1 0 13 16,4 0-12-16,-2-1-40 15,-1 1-62 1,1-3-70-16,-3-3-172 16,16-4-544-16,-16 2 0 15,1 1 0-15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4-05T13:00:46.744"/>
    </inkml:context>
    <inkml:brush xml:id="br0">
      <inkml:brushProperty name="width" value="0.05292" units="cm"/>
      <inkml:brushProperty name="height" value="0.05292" units="cm"/>
      <inkml:brushProperty name="color" value="#FF0000"/>
    </inkml:brush>
  </inkml:definitions>
  <inkml:trace contextRef="#ctx0" brushRef="#br0">3844 6514 3452 0,'-53'21'5'16,"-21"10"21"-16,-16 8 17 15,-20 11 20-15,18 4 35 16,-5 7 16-16,-3 14 11 16,-10 19 11-16,-6 23 4 15,-4 24 10-15,-1 24-17 16,7 22-19-16,13 9-17 15,17 6-14 1,22-6-37-16,25-17-11 0,29-22-8 16,29-22-4-1,33-25 0-15,35-25 8 16,36-24 3-16,39-23 2 16,30-28 0-16,32-33-5 15,30-27-7-15,10-29-16 16,20-30-28-16,6-16-60 15,-2-13-47-15,-13-13-55 16,-11-6-73 0,-23-3-51-16,-30-6-55 0,-22-6-31 15,-30-6-20-15,-38 1 18 16,-40 4 48-16,-36-2 45 16,-44 10 51-1,-47 16 58-15,-40 17 83 16,-41 17 97-16,-42 30 116 15,-42 22 82-15,-25 30 67 16,-29 19 19-16,-12 28-5 16,-10 32 25-16,-7 33 16 15,6 38 16-15,8 46-13 16,10 46-44-16,24 38-100 16,39 34-100-16,35 19-139 15,45 8-218-15,44-15-480 16,40-8 0-1,35-35 0-15</inkml:trace>
  <inkml:trace contextRef="#ctx0" brushRef="#br0" timeOffset="3668.87">7087 6366 3582 0,'-3'33'6'16,"0"24"-2"-16,6 22 2 15,12 23 2 1,21 9 9-16,14 10 18 16,18 2 15-16,19 8 7 15,20 8 2-15,15 5 0 16,18 4-7-16,15-3-1 16,13-7 3-1,11-13-5-15,8-10-6 0,3-23-20 16,-1-15-16-16,-3-17-17 15,-11-18-8-15,-15-17-8 16,-16-14-9-16,-17-8-5 16,-18-17-8-1,-15-11 5-15,-16-14 0 16,-8-13 5-16,-8-18 8 16,-11-14 14-16,-15-16 13 15,-8-9 15-15,-16-9 6 16,-12-13 9-16,-18-4 6 15,-24-7 12-15,-28-4 16 16,-31-1 11-16,-39-1 17 16,-37 2 24-16,-30 10 6 15,-25 11 0-15,-19 10 14 16,-5 18-4 0,6 21-4-16,-4 16-16 15,10 24-30-15,15 18-42 16,12 16-70-16,19 19-94 15,32 24-102-15,32 21-173 16,30 12-466-16,36 47 0 16,34 21 0-16,23 11 0 15</inkml:trace>
  <inkml:trace contextRef="#ctx0" brushRef="#br0" timeOffset="5054.6">10111 5483 5028 0,'-18'-1'-70'0,"-9"2"18"16,-14 10 40-16,-16 15 24 16,-6 19 12-16,-11 17 12 15,-4 13 6-15,-4 8 4 16,5-1 0 0,6-2 70-16,13-9-15 15,8-6-56-15,14-11-118 16,11-11-99-16,10-11-95 15,10-12-123-15,5-17-132 16,2-20-265-16,-4-6 0 16,-1-12 0-1,-1-14 0-15</inkml:trace>
  <inkml:trace contextRef="#ctx0" brushRef="#br0" timeOffset="5259.07">9289 5570 1374 0,'3'-30'82'0,"5"1"19"15,5 0 36-15,4 7 75 16,7 19 44-16,9 34 47 16,8 21 20-16,4 25 13 15,9 13 5-15,0 15-56 16,5-1-24-16,-4-7-20 16,-2-11-54-16,-3-6-167 15,-4-14-238-15,-9-18-630 16,-7-5 0-16,-6-12 0 15,-14-14 0-15</inkml:trace>
  <inkml:trace contextRef="#ctx0" brushRef="#br0" timeOffset="9291.59">14263 5885 1825 0,'0'-2'46'16,"2"-2"43"-16,-2-1 39 15,1 1 27-15,-1 1 18 16,0 2 21-16,0-2 18 15,0 3 6-15,-6-3 0 16,-7 3-18-16,-14-2-21 16,-18 4-38-16,-19 5-37 15,-18 13-23-15,-22 10-18 16,-21 15-15-16,-30 22 15 16,-18 22 29-1,-23 31 28-15,-15 23 7 0,-4 32 3 16,7 31 4-1,16 11-1-15,25 5 5 16,34 1 15-16,38-15-5 16,38-22-32-16,35-18-36 15,31-22-31-15,24-22-9 16,30-18-4-16,19-21-11 16,29-20-1-16,28-23-14 15,23-24-15-15,23-26-10 16,27-31-10-16,19-21-30 15,11-22-43-15,15-18-63 16,2-18-34 0,-9-15-30-16,-9-11-44 15,-8-10-13-15,-23-10-13 16,-17-11 9-16,-18-1 18 16,-26-6 34-16,-26-4 48 15,-24-3 68-15,-25 5 39 16,-23 7 41-16,-28 2 53 15,-19 11 30-15,-21 20 29 16,-27 14-2-16,-28 21-8 16,-25 20-6-16,-34 24-4 15,-39 25-2 1,-25 23-4-16,-35 31-4 16,-36 33-6-16,-25 41-8 15,-21 37-12-15,-7 40-2 16,0 38-12-16,25 20-46 15,40 12-90-15,60 4-185 16,46-5-282-16,64-19 0 16,43-17 0-16,35-26 0 15</inkml:trace>
  <inkml:trace contextRef="#ctx0" brushRef="#br0" timeOffset="18114.32">16312 4541 1880 0,'-2'-7'8'0,"1"-2"36"15,1 0 54-15,-2-1 20 16,2 2 4-16,0 1 2 16,0 3 5-16,0 2 7 15,0 0 12-15,0 0 37 16,0 6 53 0,0 11 11-16,-5 18-22 15,-6 20-2-15,-7 31 9 16,-7 27 13-16,-2 19-1 15,-4 10-1-15,-1 5-12 16,4-2-36-16,2-9-56 16,4-8-50-16,6-14-50 15,9-11-83-15,4-18-126 16,5-16-202 0,2-24-635-16,0-7 0 0,-1-20 0 15,1-12 0 1</inkml:trace>
  <inkml:trace contextRef="#ctx0" brushRef="#br0" timeOffset="18532.12">15695 5660 3326 0,'1'5'-77'15,"13"3"20"-15,14-2 41 16,23 1 24-16,20 0 10 16,33-5 17-16,20-2 23 15,25-6 15-15,22-1 15 16,11-1 76 0,6-5 6-16,4 0-20 0,-10 3-46 15,-12 1-41-15,-22 3-49 16,-19 3-125-1,-27-3-253-15,-33 6-365 16,-24-3 0-16,-22 3 0 16,-13-4 0-16</inkml:trace>
  <inkml:trace contextRef="#ctx0" brushRef="#br0" timeOffset="19466.68">16556 4804 4500 0,'0'1'-117'15,"0"2"-3"-15,0-1-63 16,0 0-157-16,-2-3-408 16,-8 12 0-16,-2 0 0 15</inkml:trace>
  <inkml:trace contextRef="#ctx0" brushRef="#br0" timeOffset="19621.84">16277 5164 3391 0,'0'4'-29'16,"0"0"-2"-16,0 1-8 15,2-2-128-15,13 2-458 16,-12 2 0-16,2-2 0 15</inkml:trace>
  <inkml:trace contextRef="#ctx0" brushRef="#br0" timeOffset="19776.34">16386 5377 3267 0,'3'-2'-653'0,"1"2"0"16,5 0 0-16,0-1 0 16</inkml:trace>
  <inkml:trace contextRef="#ctx0" brushRef="#br0" timeOffset="19950.45">16788 5430 4514 0,'0'-4'-351'0,"3"-1"2"16,5-6-88-1,-2-1-238-15,1-3 0 16,0-7 0-16,-4-2 0 16</inkml:trace>
  <inkml:trace contextRef="#ctx0" brushRef="#br0" timeOffset="20090.84">16778 5082 4198 0,'-14'-14'-386'0,"-2"-1"-376"0,-6 4 0 16,2-1 0-16,7 4 0 15</inkml:trace>
  <inkml:trace contextRef="#ctx0" brushRef="#br0" timeOffset="20255.14">16769 4990 3926 0,'2'-4'-225'0,"-1"-3"-99"15,4-12-351-15,-4 5 0 16,6-3 0-16,2-4 0 15</inkml:trace>
  <inkml:trace contextRef="#ctx0" brushRef="#br0" timeOffset="20463.54">16897 4605 3973 0,'5'-12'-288'0,"6"-1"-2"16,6-3-27-16,20-3-298 0,-6 8 0 15,9 6 0-15,0 3 0 16</inkml:trace>
  <inkml:trace contextRef="#ctx0" brushRef="#br0" timeOffset="20580.36">17311 4645 1794 0,'0'10'25'0,"0"1"-3"16,3 0-62-16,8-1-117 15,-8 8-171-15,4-7 0 16,3 4 0-16,-2-1 0 16</inkml:trace>
  <inkml:trace contextRef="#ctx0" brushRef="#br0" timeOffset="20726.97">17373 4943 3472 0,'-11'10'-36'0,"-5"2"-33"15,-1-1-102 1,-1 0-175-16,0 7-224 16,-1-5 0-16,-1-3 0 15</inkml:trace>
  <inkml:trace contextRef="#ctx0" brushRef="#br0" timeOffset="20857.06">17102 5167 3954 0,'-3'7'-99'0,"3"1"-37"16,-1 4-119-16,-1-7-437 16,5 11 0-16,-3-3 0 15,0-4 0-15</inkml:trace>
  <inkml:trace contextRef="#ctx0" brushRef="#br0" timeOffset="21012.85">17155 5511 4968 0,'7'2'-272'15,"10"-2"-80"-15,40-8-516 16,-25 4 0-16,11-4 0 15,2-6 0-15</inkml:trace>
  <inkml:trace contextRef="#ctx0" brushRef="#br0" timeOffset="21173.33">17812 5327 4223 0,'3'-13'-442'16,"0"-2"-314"-16,4-2 0 16,2-5 0-16,2 5 0 15</inkml:trace>
  <inkml:trace contextRef="#ctx0" brushRef="#br0" timeOffset="21340.05">17825 4862 4616 0,'-13'-14'-348'0,"3"-8"-132"16,-5 1-277-16,0-7 0 16,10 5 0-16,1-2 0 15</inkml:trace>
  <inkml:trace contextRef="#ctx0" brushRef="#br0" timeOffset="21496.67">17740 4504 3722 0,'0'-2'-192'0,"0"-1"-19"15,0-1-103-15,3-4-287 16,-3 7 0-16,0 2 0 15</inkml:trace>
  <inkml:trace contextRef="#ctx0" brushRef="#br0" timeOffset="21654.44">17281 4589 3183 0,'-39'0'-330'0,"-17"2"-240"15,-11 5 0 1,-7 3 0-16,17-2 0 16</inkml:trace>
  <inkml:trace contextRef="#ctx0" brushRef="#br0" timeOffset="21822.54">16887 4797 2074 0,'0'15'34'0,"0"8"-40"16,-1 4-56-16,1 6-72 16,7-4-247-16,-7 4 0 15,0-5 0 1,3-3 0-16</inkml:trace>
  <inkml:trace contextRef="#ctx0" brushRef="#br0" timeOffset="21946.14">16974 5083 3671 0,'2'0'-141'16,"-2"0"6"-16,3 0 0 15,2 0-110-15,-1-15-358 16,-1 14 0-16,-2-6 0 16</inkml:trace>
  <inkml:trace contextRef="#ctx0" brushRef="#br0" timeOffset="22117.93">16933 4858 4850 0,'-12'-11'-421'0,"5"-7"-464"15,-14 5 0-15,0-4 0 16,9 2 0-16</inkml:trace>
  <inkml:trace contextRef="#ctx0" brushRef="#br0" timeOffset="22276.56">16626 4605 3892 0,'-4'-7'-253'15,"16"-7"-474"-15,-21 7 0 16,0-2 0-16,2 2 0 16</inkml:trace>
  <inkml:trace contextRef="#ctx0" brushRef="#br0" timeOffset="22440.5">16522 4691 4879 0,'-1'4'-975'16,"-9"9"0"-16,-6 5 0 15,-3 7 0-15</inkml:trace>
  <inkml:trace contextRef="#ctx0" brushRef="#br0" timeOffset="22590.38">16474 5189 4395 0,'5'-2'-879'0,"-3"2"0"16,-1 0 0-16</inkml:trace>
  <inkml:trace contextRef="#ctx0" brushRef="#br0" timeOffset="22762.12">16631 5283 3176 0,'6'3'-234'0,"1"1"-70"16,1 4-223-16,1 4 0 15,0-3 0-15,5 2 0 16</inkml:trace>
  <inkml:trace contextRef="#ctx0" brushRef="#br0" timeOffset="22905.37">16953 5413 3688 0,'14'-5'-380'0,"7"2"-281"16,10-3 0-16,11-4 0 16,3-4 0-16</inkml:trace>
  <inkml:trace contextRef="#ctx0" brushRef="#br0" timeOffset="23048.21">17642 5285 4870 0,'0'-11'-974'0,"3"10"0"15,4-3 0-15</inkml:trace>
  <inkml:trace contextRef="#ctx0" brushRef="#br0" timeOffset="23225.02">17963 5337 4726 0,'-6'0'-234'0,"2"3"-100"16,10-3-497-16,-16 6 0 15,0 1 0-15,-3-3 0 16</inkml:trace>
  <inkml:trace contextRef="#ctx0" brushRef="#br0" timeOffset="25062.29">15623 6524 2450 0,'-2'0'37'15,"2"-1"45"-15,-1 1 22 16,1 0 6-16,0 0 1 16,1 0 12-16,-1 0 22 15,6 0 19-15,8 0 14 16,9-3 1-1,11-5-30-15,13-9-41 16,11-4-19-16,9-10-1 16,6-6 10-16,6-5 1 15,2-5-9-15,-4 0-18 16,4-1-10-16,-7 0-2 16,-1 0 2-16,-7 4-2 15,-5 3-6-15,-12 5-6 16,-11 5-19-16,-11 8-42 15,-10 7-59 1,-10 4-48-16,-3 1-82 0,-1 3-113 16,-3-5-144-1,0-11-275-15,-3 17 0 16,-4-1 0-16</inkml:trace>
  <inkml:trace contextRef="#ctx0" brushRef="#br0" timeOffset="25387.17">16492 5851 3760 0,'-1'1'-3'0,"-2"1"8"15,3-1 6-15,0 0 10 16,13 1 8-16,10 0 7 15,10 0 16-15,9 1 16 16,11-2 13-16,-3 1 23 16,-7 4-1-16,-7 0-2 15,-12 5 10-15,-8 4 0 16,-12 5-1-16,-4 3-5 16,-4 4-17-16,-8 1-37 15,-3 1-138 1,9-2-293-16,-4-2-515 15,6-9 0-15,4-7 0 0,1-5 0 16</inkml:trace>
  <inkml:trace contextRef="#ctx0" brushRef="#br0" timeOffset="26453.29">16154 6770 1769 0,'-4'31'119'0,"-3"13"67"16,0 21 53-16,-11 21 69 16,-2 12 43-16,-5 14 24 15,-6 15 7-15,-2 14 1 16,2 9 8-16,-3 2-57 15,6-5-46-15,-1-9-69 16,5-15-65-16,3-9-114 16,5-14-154-1,6-11-177-15,3-26-735 16,6-9 0-16,-1-19 0 16,5-24 0-16</inkml:trace>
  <inkml:trace contextRef="#ctx0" brushRef="#br0" timeOffset="26853.46">15198 8618 3650 0,'12'4'-88'0,"12"6"9"16,18-3 25-16,25 4 21 0,21-2 15 16,33-6 21-16,26-3 33 15,31 0 58 1,33-5 35-16,34-2 91 15,24-6 18-15,19-10-9 16,5 2-32-16,-10 0-50 16,-19 5-53-16,-30 7-61 15,-38 6-64-15,-42 2-157 16,-32 2-238-16,-40-8-404 16,-30 5 0-16,-28-1 0 15,-20-5 0 1</inkml:trace>
  <inkml:trace contextRef="#ctx0" brushRef="#br0" timeOffset="27448.49">14995 7965 2307 0,'0'1'29'0,"1"1"24"16,5-1 51-16,15 2 57 15,14-2 55-15,24 1 69 16,24-1 50 0,31 3 40-16,33-2 53 15,36 2 7-15,29-3-5 16,28 0-17-16,26-2-25 16,12-2-79-16,5 1-49 15,1 0-76-15,-16 0-64 16,-19 1-59-16,-24 6-109 15,-33 4-75-15,-33-2-56 16,-36 2-96 0,-38-1-140-16,-32-4-174 0,-23-5-463 15,-23 1 0 1,-14-11 0-16,-20-1 0 16</inkml:trace>
  <inkml:trace contextRef="#ctx0" brushRef="#br0" timeOffset="27888.87">15957 7383 5299 0,'0'4'-105'0,"1"-4"-2"15,5 5-82 1,12-3-277-16,-7 5-420 15,1-1 0-15,-5 0 0 16,-2 0 0-16</inkml:trace>
  <inkml:trace contextRef="#ctx0" brushRef="#br0" timeOffset="28068.44">16221 7701 3814 0,'0'4'-21'0,"0"0"-10"16,2 0-19-16,6-1-97 16,13 3-208-1,6-6-287-15,7-6 0 16,12-1 0-16</inkml:trace>
  <inkml:trace contextRef="#ctx0" brushRef="#br0" timeOffset="28223.55">16953 7570 3922 0,'0'-4'-274'15,"1"-2"-73"-15,2-5-313 16,4 1 0-16,8-5 0 16,7 1 0-16</inkml:trace>
  <inkml:trace contextRef="#ctx0" brushRef="#br0" timeOffset="28355.1">17543 7328 3650 0,'6'-27'-730'0,"6"17"0"15,9 0 0-15</inkml:trace>
  <inkml:trace contextRef="#ctx0" brushRef="#br0" timeOffset="28518.79">18076 7325 2721 0,'0'6'-61'15,"-2"2"-70"-15,2 0-80 16,18 1-252-16,-12 3 0 15,7-1 0-15,1-7 0 16</inkml:trace>
  <inkml:trace contextRef="#ctx0" brushRef="#br0" timeOffset="28654.97">18253 7479 3534 0,'0'8'34'0,"0"2"1"15,-1 3-2 1,1-1-64-16,6 3-286 15,-12-2-340-15,-5-1 0 16,-14 0 0-16,-16-1 0 16</inkml:trace>
  <inkml:trace contextRef="#ctx0" brushRef="#br0" timeOffset="28986.31">16231 8233 5439 0,'1'0'-40'0,"5"1"5"15,4 1-23-15,3-1-98 16,11 1-164-16,33-7-646 16,-26 4 0-16,4 0 0 15</inkml:trace>
  <inkml:trace contextRef="#ctx0" brushRef="#br0" timeOffset="29122.1">16699 8278 3744 0,'3'1'-32'16,"4"1"-44"-16,4-1-88 15,11 0-146-15,1-19-322 16,6 15 0-16,-1-3 0 15,2 0 0-15</inkml:trace>
  <inkml:trace contextRef="#ctx0" brushRef="#br0" timeOffset="29281.81">17217 8254 4287 0,'6'2'-22'15,"1"0"2"-15,5 2-21 16,7-1-77-1,12-2-161-15,5-8-482 16,11 6 0-16,7-3 0 16,1-3 0-16</inkml:trace>
  <inkml:trace contextRef="#ctx0" brushRef="#br0" timeOffset="29422.38">17886 8247 3995 0,'3'3'-73'15,"3"-2"-36"-15,9-1-126 16,47-5-480 0,-34 3 0-16,9 1 0 0,4-5 0 15</inkml:trace>
  <inkml:trace contextRef="#ctx0" brushRef="#br0" timeOffset="29594.45">18395 8259 4626 0,'1'0'-8'0,"1"0"-9"16,1 0-33-16,-2 0-91 15,16-3-286-15,-13-7-369 16,-2-3 0-16,-2-5 0 16,-7-9 0-16</inkml:trace>
  <inkml:trace contextRef="#ctx0" brushRef="#br0" timeOffset="29784.62">17656 7528 4760 0,'-11'-38'-952'16,"2"29"0"-16,-1-2 0 16</inkml:trace>
  <inkml:trace contextRef="#ctx0" brushRef="#br0" timeOffset="30261.9">16484 7170 4733 0,'-7'-1'-946'16,"-5"11"0"-16,-7 2 0 15,-7 4 0-15</inkml:trace>
  <inkml:trace contextRef="#ctx0" brushRef="#br0" timeOffset="30423.96">16283 7689 4644 0,'6'6'-255'0,"5"0"-131"16,8-9-414-16,8 11 0 16,7-1 0-16,5-8 0 15</inkml:trace>
  <inkml:trace contextRef="#ctx0" brushRef="#br0" timeOffset="30771.8">17481 7755 4339 0,'0'0'-312'15,"2"-1"-63"-15,2-2-13 16,13-1-264-16,1 2 0 15,1 1 0-15,1-3 0 16</inkml:trace>
  <inkml:trace contextRef="#ctx0" brushRef="#br0" timeOffset="30890.07">17614 7713 3106 0,'-15'-8'-130'15,"-5"-6"-58"-15,-2-7-81 16,-8-4-234-1,7 5 0-15,-3-2 0 16,2 0 0-16</inkml:trace>
  <inkml:trace contextRef="#ctx0" brushRef="#br0" timeOffset="31049.45">17358 7351 3538 0,'0'-6'-46'0,"3"-2"-57"15,6-3-160-15,-1-22-362 16,3 19 0-16,6-1 0 16,3-4 0-16</inkml:trace>
  <inkml:trace contextRef="#ctx0" brushRef="#br0" timeOffset="31197.6">17710 7151 3816 0,'12'5'-142'16,"3"-3"-78"-16,11-2-106 15,2 0-299-15,2 8 0 16,-3-4 0-16,4 3 0 16</inkml:trace>
  <inkml:trace contextRef="#ctx0" brushRef="#br0" timeOffset="31333.47">18071 7241 3299 0,'0'0'13'16,"0"3"-47"-16,2-3-189 15,-1-30-388-15,-2 28 0 16,-4 2 0-16</inkml:trace>
  <inkml:trace contextRef="#ctx0" brushRef="#br0" timeOffset="32527.96">16012 8002 3347 0,'0'0'-32'15,"0"0"44"-15,0 0 21 16,0 0 3-16,0 1 4 16,0 7 11-16,-3 3 10 15,2 8 19-15,-2 12 32 16,0 10 77-16,-1 11 2 15,0 16-38-15,1 20-20 16,-1 13 3 0,1 17-4-16,-2 12-9 15,1 3-10-15,-4 0-18 16,-1-5-27-16,3-9-30 16,-2-12-12-16,-2-9-5 15,3-15-11-15,-3-16-61 16,4-18-125-16,3-16-247 15,1-19-480-15,2-10 0 16,2-15 0-16,-2-12 0 16</inkml:trace>
  <inkml:trace contextRef="#ctx0" brushRef="#br0" timeOffset="32858.44">15721 9492 5800 0,'-7'28'-59'0,"3"11"22"16,-2 11 14-16,-2 12-1 15,1 0 1-15,5-3-5 16,2-1-4-16,-3-3-6 15,12-14-13-15,9-9 64 16,8-14-10-16,13-13-45 16,11-14-58-1,5-9-43-15,0-10-33 16,2-4-76-16,-3-2-237 16,-12 0-370-16,-6 3 0 15,-11 0 0-15,-8 3 0 16</inkml:trace>
  <inkml:trace contextRef="#ctx0" brushRef="#br0" timeOffset="33528.32">15514 10278 5002 0,'0'23'37'0,"-2"9"54"15,-1 13 20-15,-1 11 8 16,4 0-7-16,-3 0 2 16,0-1-10-16,3-14-28 15,0-9-28 1,3-16-3-16,6-14-96 16,5-20-89-16,1-14-42 15,-2-11-8-15,-4-10 28 16,-4 0 38-16,-5 6 46 15,-1 10 59-15,1 14 48 16,-2 11 33-16,0 14 39 16,1 11 38-16,-1 9 23 15,5 1-3-15,11 7-37 16,1-4-59-16,7-7-64 16,7-11-82-16,-2-8-99 15,2-14-52-15,-2-8-53 16,-4-10-11-1,-9-6 1-15,-4-3 19 16,-7 1 42-16,-2 6 57 16,-7 8 58-16,1 9 109 15,1 11 119-15,-5 11 87 16,-3 19 81-16,4 8 17 16,4 13 1-16,1 9-21 15,3 3-40-15,3-6-79 16,0-2-138-16,7-8-227 15,13-20-820-15,-5-8 0 16,6-10 0 0,-1-13 0-16</inkml:trace>
  <inkml:trace contextRef="#ctx0" brushRef="#br0" timeOffset="33822.87">15957 10428 6044 0,'-6'24'-47'0,"4"2"20"16,-1 5 6-16,3 0-6 15,11-12-21-15,7-10-68 16,5-9-104-16,5-7-34 16,1-8-9-1,-8-5 42-15,-12-4-8 16,-9-4-25-16,-12 0 3 15,-9 4 26-15,-3 3 48 16,-4 7 69-16,0 8 91 16,4 3-27-16,10 8-163 15,8-5-450 1,9 7 0-16,9 0 0 0,6-1 0 16</inkml:trace>
  <inkml:trace contextRef="#ctx0" brushRef="#br0" timeOffset="34093.33">16137 10458 5776 0,'0'18'20'0,"-1"3"23"16,-1 6 11-16,2 0-13 16,0-8-19-16,3-7-12 15,3-6-12-15,9-10-10 16,2-10-12-1,4-10-11-15,-2-13-30 16,-8-8-35-16,-3-12-39 0,-7-7-28 16,-1-3-15-1,0 6-46-15,0 8-114 16,0 11-158-16,-3 9-334 16,-1 22 0-16,1 12 0 15</inkml:trace>
  <inkml:trace contextRef="#ctx0" brushRef="#br0" timeOffset="34381.61">16310 10337 3402 0,'12'10'42'0,"9"-2"14"15,5-1 3 1,5-2-20-16,3-11-36 0,-6-12-48 16,-11-7-5-1,-1-2 24-15,-10 1 48 16,-12 4 20-16,-5 7 60 15,-6 12 53-15,-7 10 37 16,-2 13 41-16,-1 8 55 16,10 13 62-16,6 9 12 15,5 1-37-15,9 3-86 16,7-4-97 0,5-8-212-16,5-8-243 15,2-21-796-15,6-7 0 16,-6-10 0-16,-3-11 0 15</inkml:trace>
  <inkml:trace contextRef="#ctx0" brushRef="#br0" timeOffset="34608.65">16532 10031 5755 0,'-7'43'40'0,"3"17"57"16,-3 15 17 0,4 14-6-16,3-11-75 15,6-7-60-15,4-3-110 16,4-12-146-16,14-16-291 16,-7-11-451-16,-5-16 0 15,-3-11 0-15,-6-15 0 16</inkml:trace>
  <inkml:trace contextRef="#ctx0" brushRef="#br0" timeOffset="34902.82">16684 10422 6922 0,'0'27'-81'16,"3"6"44"-1,4 6 21-15,8 4-8 16,5-18-38-16,7-9-48 15,8-12-43-15,2-10-15 16,1-13-15-16,-11-8 63 16,-12-4-15-16,-7-13-54 15,-16 0-28-15,-13-4 37 16,-6-2 84-16,-11 1 96 16,-7 13 63-16,-5 8 19 15,3 15 4-15,3 8-40 16,7 10-134-16,24 3-315 15,-1 2-584-15,11-2 0 16,6-2 0-16,5-5 0 16</inkml:trace>
  <inkml:trace contextRef="#ctx0" brushRef="#br0" timeOffset="35857.82">17041 7323 4813 0,'-3'-5'-425'0,"3"-1"-452"16,0-5 0-16,3 7 0 15,4-2 0-15</inkml:trace>
  <inkml:trace contextRef="#ctx0" brushRef="#br0" timeOffset="36018.49">17322 7269 3770 0,'0'0'-18'15,"-3"0"8"-15,3 0-18 16,0 0-145-16,0-4-535 15,-8 8 0-15,-1 3 0 16,-12 4 0-16</inkml:trace>
  <inkml:trace contextRef="#ctx0" brushRef="#br0" timeOffset="36312.72">16365 8236 4800 0,'4'7'-182'15,"8"0"-72"1,9-4-161-16,3 1-374 16,7-2 0-16,3-3 0 15,-1-1 0-15</inkml:trace>
  <inkml:trace contextRef="#ctx0" brushRef="#br0" timeOffset="36463.81">16896 8381 4722 0,'3'0'-225'0,"6"0"-102"15,13-3-154 1,-1 1-256-16,5 2 0 16,3 0 0-16,3-3 0 15</inkml:trace>
  <inkml:trace contextRef="#ctx0" brushRef="#br0" timeOffset="36627.71">17454 8366 4231 0,'3'3'-62'16,"0"-1"0"-16,0 2-20 16,9-1-117-16,10-3-201 15,3 1-285-15,8-4 0 16,7 0 0-16,1-4 0 15</inkml:trace>
  <inkml:trace contextRef="#ctx0" brushRef="#br0" timeOffset="36782.49">18000 8325 4476 0,'0'-2'10'0,"0"1"14"15,0 0 5-15,0-2-29 16,0-1-109-16,2-6-234 15,-2-4-474-15,0-4 0 16,-5-7 0-16,-2-7 0 16</inkml:trace>
  <inkml:trace contextRef="#ctx0" brushRef="#br0" timeOffset="37529.39">17426 5268 5035 0,'0'3'-257'15,"4"-1"-10"-15,4-1-100 16,5-7-461-16,-1 6 0 15,6-1 0-15,-2-4 0 16</inkml:trace>
  <inkml:trace contextRef="#ctx0" brushRef="#br0" timeOffset="37683.78">17500 5221 4891 0,'0'0'-92'15,"0"0"-30"-15,0 0-53 16,7 0-139-16,32-6-523 16,-17 2 0-16,7 0 0 15,7-6 0 1</inkml:trace>
  <inkml:trace contextRef="#ctx0" brushRef="#br0" timeOffset="37842.4">17907 5093 4540 0,'-3'-3'-61'16,"-3"-1"0"-16,0-2-70 15,3-6-288-15,-1 1-354 16,-4-3 0-16,-1-6 0 16,2-4 0-16</inkml:trace>
  <inkml:trace contextRef="#ctx0" brushRef="#br0" timeOffset="37987.8">17561 4815 3485 0,'-3'-16'-349'0,"-7"3"-278"15,-1-1 0-15,4-3 0 16,5 2 0-16</inkml:trace>
  <inkml:trace contextRef="#ctx0" brushRef="#br0" timeOffset="38158.83">17568 4651 4373 0,'0'0'-218'16,"0"0"-103"-16,7-10-445 15,-3 10 0-15,4-2 0 16,7-2 0-16</inkml:trace>
  <inkml:trace contextRef="#ctx0" brushRef="#br0" timeOffset="38337.85">17963 4616 3389 0,'0'0'-111'0,"0"0"-43"0,0 0-96 16,4-4-324-1,-7 4 0-15,-2 0 0 16,-3 4 0-16</inkml:trace>
  <inkml:trace contextRef="#ctx0" brushRef="#br0" timeOffset="38606.94">17629 4816 1198 0,'-29'17'16'15,"-13"4"44"-15,-9 5 50 16,-6 4 19-16,10-4-8 16,5-7-60-16,6-6-102 15,4-5-289-15,-8-1 0 16,-3 7 0-16,-12 1 0 15,-2 3 1549-15,-10 3-1269 16,9 2 76-16,-1-5 50 16,11-5 2-16,4 3-11 15,7-4 22-15,10-1 20 16,8 0 64-16,4-4 100 16,8 0 56-16,2 1-92 15,4-5-220-15,1 2-347 16</inkml:trace>
  <inkml:trace contextRef="#ctx0" brushRef="#br0" timeOffset="38800.08">16569 5280 4121 0,'3'0'-62'0,"0"-1"-21"16,8-4-82-16,9-5-202 15,-1 1-321 1,3-9 0-16,1-5 0 16,1-2 0-16</inkml:trace>
  <inkml:trace contextRef="#ctx0" brushRef="#br0" timeOffset="38948.47">16914 4974 4764 0,'-1'-3'-137'0,"1"-4"-88"16,0-3-210-16,-2-1-358 15,5 8 0-15,-3-4 0 16,2-3 0-16</inkml:trace>
  <inkml:trace contextRef="#ctx0" brushRef="#br0" timeOffset="46157.5">17085 4818 4479 0,'-3'-2'-6'16,"2"2"14"-16,-1 0-2 15,1-1-22-15,1 2-41 16,1 1-35-16,1 0-88 15,6 2-184-15,-2-20-391 16,5 23 0-16,-1-4 0 16,-3-3 0-16</inkml:trace>
  <inkml:trace contextRef="#ctx0" brushRef="#br0" timeOffset="46360.41">17393 4798 4539 0,'0'0'-152'16,"0"0"-23"-16,0 0-86 16,10-5-199-16,-7 3-238 15,4-2 0-15,3-4 0 16,-3-5 0-16</inkml:trace>
  <inkml:trace contextRef="#ctx0" brushRef="#br0" timeOffset="46545.21">17608 4591 4024 0,'0'-5'-157'0,"1"2"-96"15,12-6-153-15,-5 5-235 16,4 0 0-16,3 4 0 16,4-2 0-16</inkml:trace>
  <inkml:trace contextRef="#ctx0" brushRef="#br0" timeOffset="47031.36">17460 5457 3844 0,'0'-8'-768'15,"-13"3"0"-15,-5 0 0 16,-6-5 0-16</inkml:trace>
  <inkml:trace contextRef="#ctx0" brushRef="#br0" timeOffset="47352.66">16714 5337 4280 0,'-20'-7'-856'0,"-8"17"0"16,-7 2 0-1</inkml:trace>
  <inkml:trace contextRef="#ctx0" brushRef="#br0" timeOffset="47519.9">16277 5576 3616 0,'-1'-3'-723'16,"-2"-7"0"-16,3-3 0 15,0-2 0-15</inkml:trace>
  <inkml:trace contextRef="#ctx0" brushRef="#br0" timeOffset="47676.17">16329 5323 3537 0,'10'-8'-707'16,"7"0"0"-16,8-5 0 15,11-4 0-15</inkml:trace>
  <inkml:trace contextRef="#ctx0" brushRef="#br0" timeOffset="47847.92">16908 5065 3732 0,'2'-5'-746'0,"-2"0"0"16,1-1 0-16,2 0 0 15</inkml:trace>
  <inkml:trace contextRef="#ctx0" brushRef="#br0" timeOffset="47997.77">17220 5004 3360 0,'-3'-1'-672'16,"-1"-1"0"-16,-8-2 0 15</inkml:trace>
  <inkml:trace contextRef="#ctx0" brushRef="#br0" timeOffset="49297.75">16316 5493 1036 0,'0'0'13'16,"0"1"40"-16,0 1 23 16,0 0 16-16,0 0 17 15,0-1 20-15,3-1 17 16,0 0 6-16,4 0 3 16,3 0 9-16,7-2-20 15,2-3-41-15,6-1-25 16,1-3-14-16,6-5-20 15,2 3-18 1,2-5-18-16,5 1-5 16,3 0-2-16,-4-3-1 15,3 1-2-15,5-4 0 16,-1-1 5-16,5-1 1 16,1-4 3-16,2-1 2 15,-3 0 12-15,2-4 16 16,1 0 8-16,-2-4 8 15,2 2 20-15,2-5 10 16,1 3 11-16,3-3 12 16,0 2 5-16,4-3 3 15,1 3-8 1,5-1-10-16,0 0 1 16,1 1-4-16,0 0-12 15,-1 5-1-15,-3-2-9 16,0 4-11-16,-4 1 0 15,-3 2 3-15,-9 3 4 16,-7 2 0-16,-9-1-5 16,-9 9-4-16,-8-1 7 15,-5 3 10-15,-3 2-2 16,-3 3 2 0,-3-1-3-16,-2 4-13 15,0 1-8-15,-1 0-7 16,-2 2-7-16,0 1-13 15,0 0-32-15,0 0-77 16,0 0-66-16,0 0-163 16,-2-4-572-16,-4 8 0 15,-10 1 0-15</inkml:trace>
  <inkml:trace contextRef="#ctx0" brushRef="#br0" timeOffset="50683.48">17143 3965 2775 0,'0'-7'46'0,"0"-3"46"15,0-1 27-15,0-2 7 16,0 5 6 0,0 1 2-16,3 4-2 0,-3 2-2 15,0-2 31 1,0 7 48-16,0 11-26 16,-3 12-43-16,-4 11-19 15,-3 12-12-15,-2 8-4 16,0-3-4-16,3-2-1 15,3-3-29-15,3-8-95 16,1-6-121-16,2-4-156 16,7-11-602-16,-9 0 0 15,-3-10 0-15,-2-7 0 16</inkml:trace>
  <inkml:trace contextRef="#ctx0" brushRef="#br0" timeOffset="51000.06">16927 4308 3940 0,'0'-4'-29'16,"0"2"2"-16,0 0 21 16,3 2 36-16,0 8 9 15,-1 13 3-15,3 2 3 16,4 8 2-16,-1 0 0 15,8-2 27 1,0-7 4-16,2-4 4 16,6-10-22-16,5-3-39 15,3-5-21-15,5-10-12 16,4-5-12-16,-7-8-23 16,1-7-41-16,-5-5-136 15,26-12-585-15,-43 8 0 16,2 3 0-16,-7-2 0 15</inkml:trace>
  <inkml:trace contextRef="#ctx0" brushRef="#br0" timeOffset="65858.64">7220 10361 1395 0,'0'-4'27'0,"0"0"27"16,-3-2 6 0,3 2 3-16,0 1 9 15,0 0 22-15,0 2 29 16,0-1 23-16,0 2 11 15,0 0 2-15,-3 0-15 16,-2-1-19-16,-6 1-1 16,-4-1 6-16,-7-1 1 15,-10 2-21 1,-10 0-28-16,-10 2-22 16,-7 2-7-16,-9 5-1 0,-1-1-5 15,-6 7-3 1,-2 6 1-16,-9 5-4 15,-4 10-2-15,-4 6 3 16,0 11 6-16,2 10 3 16,8 5-3-16,13 3-2 15,12 1-6 1,23 2-8-16,19-3-8 0,23 0-6 16,24-6-4-16,32-2-9 15,26-4-5 1,29-6-5-16,27-7 1 15,24-7-3-15,21-3-2 16,19-17-1-16,16-3-5 16,18-7-4-16,10-7-5 15,-1-6 4-15,3-7 3 16,0-3-4-16,-14-3-9 16,-5-14-15-16,-5-5-5 15,-17-7-5-15,-15-5 0 16,-13-7 7-16,-19-5 7 15,-23-3 13 1,-21-4 20-16,-29-5 28 16,-27-3 32-16,-27-2 48 15,-22-9 32-15,-23 3 16 16,-21-4 7-16,-30-1-8 16,-28 2-7-16,-35 4-22 15,-35 1-23-15,-36 9-26 16,-29 12-20-16,-30 14-36 15,-27 18-20-15,-22 23-10 16,-22 20-2-16,-9 24 6 16,-1 19-3-16,10 17-40 15,27 19-57-15,41 10-192 16,40-37-520 0,48 54 0-16,61-5 0 15,46-10 0-15</inkml:trace>
  <inkml:trace contextRef="#ctx0" brushRef="#br0" timeOffset="68323.64">9671 11126 2455 0,'0'-2'18'15,"0"2"35"-15,0-2 19 16,0 2 4-16,0 0-2 16,0 0 4-16,0 0 4 15,0 0 6 1,0 0 1-16,0-2 6 16,0 2-11-16,0 0-16 15,7 0-6-15,0 4 4 16,8 6 4-16,6 8-1 15,6 7-5-15,-2 10-2 16,0 8 3 0,-7 4 11-16,-6 3 2 0,-6 8-4 15,-3 0-4 1,-5-1 4-16,-3-3 4 16,-3-1 9-16,-3-6 7 15,-5-4 4-15,-6-8-3 16,2-3-9-16,-4-4-16 15,-3-4-23-15,-4-2-53 16,0-1-78-16,-2-1-133 16,0-8-214-16,-2 2-384 15,3-6 0-15,10-5 0 16,5-2 0-16</inkml:trace>
  <inkml:trace contextRef="#ctx0" brushRef="#br0" timeOffset="68701.47">9507 11739 3765 0,'0'0'3'0,"0"3"21"16,0 4 17-16,-1 5 8 16,-5 12 5-16,-2 5 2 15,-5 8 4-15,-5 4 9 16,-8 0 8 0,0 0 9-16,-5 2-5 15,1-5-18-15,3-4-12 16,7-7-4-16,8-8-5 15,6-6-14-15,6-6 2 16,9-1-10-16,16-3-41 16,12-2-58-16,8-2-76 15,17-3-141 1,30-14-523-16,-32 8 0 16,-6-6 0-16</inkml:trace>
  <inkml:trace contextRef="#ctx0" brushRef="#br0" timeOffset="75213.9">9215 16271 1684 0,'-1'-3'34'16,"-2"0"43"-16,0 2 26 15,-2-2 17-15,5 3 10 16,0 0 15-16,0 0 17 15,0 0 19-15,0 0 13 16,0 0 0 0,0 0-10-16,0 0-28 0,0 0-9 15,0 0 7 1,0 0 4-16,2 0 4 16,4 0 3-16,12 0-5 15,16 0-9-15,20 0-17 16,16 0-10-16,8 0-24 15,-1 0-33-15,-6 0-31 16,-13 0-30-16,-11 0-54 16,-14 0-66-16,-7 0-119 15,-11 0-184-15,-9-11-406 16,-11 9 0-16,-11 0 0 16,-13-1 0-1</inkml:trace>
  <inkml:trace contextRef="#ctx0" brushRef="#br0" timeOffset="75657.64">9385 16090 2020 0,'-3'0'72'0,"-1"0"46"16,-1 0 32-16,-2-2 17 16,-2 2 11-16,-5 2 7 15,-8 0 9-15,-5 7 8 16,-7 3 12-16,1 1-12 16,-3 1-10-16,4 4-33 15,2-3-25-15,8 0-16 16,2-2-9-16,10 0-7 15,7-2-1 1,3 0-2-16,12 1-6 0,12 3-30 16,4-1-19-1,15-1-11-15,2 1-6 16,-3-1-1-16,-6-4-2 16,-7 0-10-16,-8-2-39 15,-9-3-79-15,-7-1-99 16,-3 0-247-16,-9-3-401 15,-5 0 0-15,-2 0 0 16,-5-1 0 0</inkml:trace>
  <inkml:trace contextRef="#ctx0" brushRef="#br0" timeOffset="77441.13">6625 16053 3949 0,'0'0'-19'0,"0"0"26"15,0-1 33 1,0 1 8-16,0-1 8 16,0 1 13-16,6 0 15 15,6 0 19-15,3 0 10 16,8 0 26-16,7 1 3 16,-2 0-24-16,2 3-37 15,5-2-10-15,0-1-13 16,1 1-35-1,0-1-61-15,3-1-70 16,-9-1-62-16,-7 1-103 16,-5 0-148-16,-4-7-393 15,-14 5 0-15,-4 0 0 16,-8-3 0-16</inkml:trace>
  <inkml:trace contextRef="#ctx0" brushRef="#br0" timeOffset="77762.34">6837 15938 3030 0,'0'-1'8'16,"0"1"32"-16,3-3 27 16,8 3 10-16,7 0 1 15,4 3 1-15,10 2 2 16,1 4 0-16,0 3 3 15,-4 3-12-15,-5 1 1 16,-7 2-33-16,-8-2-21 16,-4 2 5-16,-12 1 23 15,-5-1 15-15,-7 1 5 16,-7 2 5-16,-3-1-12 16,-5 0-44-1,5 0-83-15,14-2-245 16,1-1-447-16,7-1 0 15,7-4 0-15,3-7 0 16</inkml:trace>
  <inkml:trace contextRef="#ctx0" brushRef="#br0" timeOffset="84244.76">5563 14867 588 0,'-2'0'6'16,"2"0"10"-16,0 0 6 15,0 0 6-15,0 2 15 16,0-2 14-16,0 2 25 16,0 0 28-16,-3 0 22 15,3 0 16-15,0 1 6 16,0 0 7-16,0-3 7 15,0 3 3-15,-3-2-5 16,3-1-7 0,0 0-14-16,0 0-17 15,-3 0-6-15,0 0-3 16,0 0-6-16,-3 0-9 16,2 0-4-16,-3 0-5 15,0 0-5-15,-1 0-4 16,-2 0-4-16,-2 0-3 15,-2 1-3 1,-2 5-3-16,-2 5 0 0,-1 7 6 16,3 5-3-1,2 4-5-15,7 4 0 0,5-2-3 16,2 0-7 0,5-1-12-16,5-3-7 15,1-1-10-15,8-6-8 16,2-4-13-16,1-3-9 15,3-4 8-15,-1-5-12 16,5-2 0-16,-2-2 0 16,1-5 4-16,-4-5-17 15,-2-3-4-15,-6-4-7 16,-2-5-14-16,-2-4-4 16,-6 1-11-1,0-7-3-15,-3 1-13 16,-5-3-6-16,-2-2-3 15,-5 2 9-15,-8 4 7 16,-2 3 6-16,-6 6 18 16,-5 5 8-16,-3 7 5 15,-4 7 11-15,-1 4 11 16,-6 14 0-16,1 7-44 16,1 12-119-16,1 5-485 15,4 20 0 1,8 5 0-16,9 6 0 15</inkml:trace>
  <inkml:trace contextRef="#ctx0" brushRef="#br0" timeOffset="86440.06">10671 14838 716 0,'0'0'52'15,"0"0"31"-15,0 0 25 16,3 0 23-16,-3 0 35 15,0 0 33-15,0 0 28 16,3 0 25 0,-3 0 22-16,0 0-2 15,0 0-28-15,0 0-27 16,0 0-14-16,-3 0-17 16,0 0-24-16,-8 0-13 15,-2 4-17-15,-7 6-15 16,-1 7-20-16,-2 5-2 15,3 10 9-15,1 3 3 16,6 1 6 0,7 0-6-16,3 4-10 15,3-6-18-15,0 2-11 0,3-6-6 16,3-1-7 0,3-4-11-16,3-6-13 15,6-3-7-15,2-4-10 16,0-6-2-16,6-3 1 15,-2-1 1-15,2-7-5 16,-1-1-6-16,2-7-1 16,1-2-2-16,-5-9-6 15,0-6-12-15,-2-7-11 16,-1-8-2-16,-2-5-1 16,0 0-5-16,-10-2 7 15,-4 8 5 1,-2 8-2-16,-7 7-1 15,-4 8-3-15,-6 8 2 16,-6 6-23-16,-11 7-71 16,-4 8-166-16,-7 3-561 15,-4 23 0-15,-3 4 0 16,5 12 0-16</inkml:trace>
  <inkml:trace contextRef="#ctx0" brushRef="#br0" timeOffset="90751.69">11971 14222 2615 0,'0'-3'53'0,"0"0"53"15,0 0 26-15,0-1 12 16,0 1 22 0,0 2 37-16,0-2 39 0,0 0 15 15,0 3 10-15,-1 0 37 16,-15 4-20-16,-15 12-39 15,-22 12-15 1,-23 15-12-16,-19 11-14 16,-6 11-36-16,4 2-32 15,12-3-20-15,14-4-35 16,18-8-81-16,22-12-113 16,13-9-128-16,12-13-141 15,9-11-173-15,2-14-421 16,5-4 0-16,2-8 0 15</inkml:trace>
  <inkml:trace contextRef="#ctx0" brushRef="#br0" timeOffset="91033.81">11333 14397 2868 0,'-4'11'132'0,"-7"11"32"16,-5 13 17-16,-10 15 24 15,-1 4 21-15,-7 9 1 16,4-1-1-16,2-3-1 16,4-5 1-16,9-8-90 15,9-9-47-15,6-10-28 16,18-6-9-16,12-11-25 16,14-4-20-1,8-6-4-15,13-4-17 16,-3-4-70-16,-2-4-83 15,-6-2-175-15,-7-19-547 16,-4 13 0-16,-10-5 0 16,-7 0 0-16</inkml:trace>
  <inkml:trace contextRef="#ctx0" brushRef="#br0" timeOffset="92187.82">12258 14405 1962 0,'0'0'80'16,"0"-3"54"-16,0 3 25 16,-1-1 10-16,2 0 14 15,-1 1 16-15,0 0 61 16,0 0 60-16,0 8 62 16,-8 17 8-16,-5 13-54 15,-7 19-54-15,-6 11-22 16,-6 5-8-1,11-1-24-15,2-6-80 16,9-10-204-16,10-13-230 16,35-19-794-16,-20-10 0 15,5-14 0-15,-2-13 0 16</inkml:trace>
  <inkml:trace contextRef="#ctx0" brushRef="#br0" timeOffset="92843.59">12283 14557 3118 0,'5'-1'60'15,"6"0"64"-15,5 1 40 16,7 0 20-16,3 3 10 16,3 4 4-16,-1 0 1 15,1 2-4-15,-5-4-4 16,-8-1-32-16,1-2-76 15,-3-6-104-15,-5-8-51 16,1-8-19-16,-1-11-10 16,-4-11-5-16,1-13 1 15,4-8 3-15,-1-3 5 16,3 0 19 0,3 5 38-16,-6 13 42 15,-2 13 3-15,-3 16 56 16,-4 13 45-16,-11 22 33 15,-2 20 12-15,-8 24 3 16,-9 13 1-16,-3 16 2 16,1 1-9-16,8-6-8 15,9-6-25-15,12-9-128 16,-2-15-120-16,10-10-125 16,4-14-131-16,5-19-135 15,6-9-290 1,4-14 0-16,6-9 1888 15,-1-16-1605-15,-8-5 78 16,2-8 117-16,-2 4 135 16,-9 5 121-16,-3 14 82 15,-5 13 161-15,-4 12 186 16,-3 13 156-16,2 12 41 16,-2 10-22-16,3 5-68 15,-1 1-115 1,8-5-102-16,4-9-47 0,9-9 0 15,2-9-79 1,2-9-72-16,-5-12-50 16,-10-6-50-16,-3-11-63 15,-9-5-78-15,-1-7-94 16,-5 2-126-16,-3-6-394 16,-2 10 0-16,3 11 0 15</inkml:trace>
  <inkml:trace contextRef="#ctx0" brushRef="#br0" timeOffset="93077.53">12832 14618 3763 0,'0'18'73'0,"0"1"26"15,-1-2 8-15,-1 4 2 16,4-7 4-16,-2-10 5 15,0-2-34-15,0-2-51 16,0-6-3-16,4-7-54 16,3-6-91-16,6-6-142 15,8-12-166-15,-5-7-319 16,1 12 0-16,-5 6 0 16</inkml:trace>
  <inkml:trace contextRef="#ctx0" brushRef="#br0" timeOffset="93550">12943 14487 2163 0,'0'21'162'16,"0"7"33"-16,3 8 30 16,-3 5 16-16,0-7 6 15,0-3-2-15,4-7-5 16,-4-8-3-16,1-4-23 16,2-10-151-16,7-7-59 15,-1-5-31-15,11-13-38 16,0-8-21-16,4-5-2 15,0-3 12-15,0 7 15 16,-6 6 12 0,-2 11 41-16,-6 10 66 15,-1 10 28-15,-3 10 6 16,-2 10 6-16,-3 2 7 16,1 4-5-16,-2-6-10 15,-2-4-2-15,4-8 4 16,-2-5-23-16,0-6-51 15,5-6-4-15,4-11-6 16,6-8 6-16,3-9 4 16,10-5 20-16,-4-1 25 15,-1 8 6 1,-5 7-5-16,-4 6 13 16,-7 11 26-16,-2 7-3 15,-2 8 1-15,-2 6-4 16,-1 8-26-16,0 0-94 15,6 4-133-15,8-2-153 16,7-11-176-16,2-9-422 16,4-1 0-16,-5-8 0 15,-1-7 0-15</inkml:trace>
  <inkml:trace contextRef="#ctx0" brushRef="#br0" timeOffset="94061.34">13500 14467 3100 0,'-6'-2'129'0,"-4"0"52"15,-7 7 15-15,-2 7 2 16,7 5 1-16,-1 5 2 16,8 3-3-16,6-1-11 15,9-4-10-15,6-9-134 16,6-8-84-16,2-6-71 16,2-13-16-16,-3-2-2 15,-7-7 14-15,-10 2 41 16,-1 5 18-16,-5 2 21 15,0 11 63 1,0 5 70-16,0 7 35 16,0 4 16-16,1 5 6 15,5 2-4-15,5 2-16 16,2-7-48-16,7-1-18 16,1-7-25-16,-2-9-72 15,-1-4-25-15,-2-10-16 16,-2-11-13-16,-3-9-40 15,-2-15-24-15,0-11-34 16,3-11-46-16,5-7-22 16,-4-3 20-16,4 10 42 15,-7 10 36 1,0 19 21-16,-7 15 81 16,-5 22 102-16,-10 17 62 15,-3 23 54-15,-6 17 60 16,-6 25 28-16,0 13-6 15,6 5-28-15,5 0-83 16,10-6-113-16,5-14-238 16,2-22-688-16,4-4 0 15,1-14 0-15,-1-16 0 16</inkml:trace>
  <inkml:trace contextRef="#ctx0" brushRef="#br0" timeOffset="94220.27">13898 14505 3028 0,'-3'12'12'0,"-3"4"-2"15,-2 2-24-15,4 3-131 16,11-13-433-16,-7-2 0 16,1-4 0-16,1-8 0 15</inkml:trace>
  <inkml:trace contextRef="#ctx0" brushRef="#br0" timeOffset="94449.98">14068 14215 2796 0,'7'-3'99'16,"-1"3"34"-16,-1 4 45 15,-1 10 24-15,-5 11 17 16,-8 19 7-16,-8 6 13 15,4 6 1-15,-1-4 2 16,1-1-66-16,10-8-99 16,0-4-119-16,6-7-160 15,1-11-221-15,12-9-409 16,-12-8 0 0,-1-8 0-16</inkml:trace>
  <inkml:trace contextRef="#ctx0" brushRef="#br0" timeOffset="95279.39">13917 14478 3758 0,'2'-6'52'16,"-1"-3"32"-16,11 3 1 15,14 2-7-15,9 0-60 16,16 4-47-16,7 1-47 16,2-1-12-1,-7-1-3-15,-5-2-41 0,-14-2 27 16,-10 2 29-1,-15-1 45-15,-6 2 66 16,-9 2 106-16,-11 2 78 16,0 5 66-16,-3 7 24 15,0 3 0-15,5 4-6 16,9-2-37-16,6 0-65 16,9-6-66-16,9-2-83 15,2-8-62 1,4 0-31-16,6-7-17 0,-5-3-4 15,-5-1 23-15,-8-1 15 16,-4 1 13 0,-5 2 12-16,1 4 32 15,-4 2 43-15,0 7 14 16,3 1-4-16,1 4-30 16,9 7-68-16,6-1-131 15,10-5-95-15,7-4-121 16,5-4-121-16,0-11-72 15,-6-8-18-15,-9-6 27 16,-10-5 82-16,-8-3 143 16,-6 3 161-16,-4-2 181 15,-7 10 155 1,-6 3 153-16,-3 7 147 16,-5 10 64-16,-2 7-2 15,6 7-29-15,8 6-103 16,5 2-176-16,10 0-202 15,9-6-161-15,6-3-168 16,3-11-110-16,4-4-57 16,1-7 16-16,-2-6 62 15,-5-2 86-15,-1 1 106 16,-5-1 124 0,-2 3 153-16,-7 2 99 15,-2 4 103-15,-3 3 78 16,-3 6 26-16,3 3-33 15,3 4-120-15,-3 3-157 16,3-1-196-16,0-3-220 16,4-6-103-16,-1-7-281 15,-1-2 0-15,-1-2 0 16,-26-5 0-16,22-6 3280 16,1-7-2873-16,2-13 9 15,4-3 52 1,27-5 66-16,-24 1 91 15,0 5 77-15,0 7 88 16,-1 9 63-16,-1 6-65 16,2 1-788-16</inkml:trace>
  <inkml:trace contextRef="#ctx0" brushRef="#br0" timeOffset="95631.63">14957 14458 3350 0,'-6'18'109'16,"0"5"42"-16,2-1 18 16,-2 4-3-16,3-10-10 15,3-8-3 1,6-4-22-16,7-3-63 16,11-3-27-16,3-7-83 15,11-6-49-15,-5-4-44 16,-1-4-13-16,-10 1 23 15,-5 5 26-15,-13 6 80 16,-1 8 66-16,0 5 82 16,-3 8 38-16,7 5 15 15,3 4 12-15,0 4-2 16,6 2-31 0,3-3-106-16,1-1-77 15,-4-10-184-15,11-3-265 16,-10-8-381-16,-8-11 0 15,-3-8 0-15,-1-9 0 16</inkml:trace>
  <inkml:trace contextRef="#ctx0" brushRef="#br0" timeOffset="95854.49">15269 13877 5049 0,'-30'17'18'0,"-11"13"-5"16,-3 12-56 0,4 16-256-16,14 5-648 15,14 2 0-15,5-1 0 16,1-6 0-16</inkml:trace>
  <inkml:trace contextRef="#ctx0" brushRef="#br0" timeOffset="96291.38">12382 15589 3385 0,'15'-13'51'0,"17"-3"35"16,29-3 45-16,37-4 14 15,47-2 22-15,44 0 17 16,57 1 3-1,46 4 0-15,35 7-72 0,23 7-218 16,1-5-804 0,-16 17 0-16,-31-1 0 15</inkml:trace>
  <inkml:trace contextRef="#ctx0" brushRef="#br0" timeOffset="99640.37">10421 15842 1131 0,'-3'0'49'15,"3"0"28"-15,0 0 14 0,0 0 18 16,0 0 21-16,0 0 27 16,0 0 27-1,0 0 26-15,0 0 19 16,0 0 4-16,0 0-24 15,0 0-20-15,0 0-11 16,3 0 0-16,3 0-18 16,6-3-22-16,7 0-25 15,8-1-26-15,4-2-17 16,-3-1-19-16,-2 2-14 16,-3 1-21-16,-4 3-33 15,-5 1-110 1,-1-2-189-16,-5-13-397 15,-4 11 0-15,-1-1 0 16,-1 0 0-16</inkml:trace>
  <inkml:trace contextRef="#ctx0" brushRef="#br0" timeOffset="99912.27">10609 15732 3096 0,'0'-4'-2'15,"1"0"16"-15,6-1 12 16,2 3 2-16,2 2 4 16,3 4 1-16,0 7 2 15,-5 4 3-15,-3 6 0 16,-6 3 20 0,1 1-4-16,-2 0-9 15,-8-2-9-15,3-4-3 16,-8-1-11-16,2-2-79 15,7-4-204-15,-3-4-392 16,5 0 0-16,0-5 0 16,1-1 0-1</inkml:trace>
  <inkml:trace contextRef="#ctx0" brushRef="#br0" timeOffset="100375.99">10352 15886 3042 0,'-17'-1'-15'0,"-8"0"20"16,-6-1 29-16,-9 2 9 16,6 0 2-16,-3-4-1 15,0 0 2-15,-1 0-4 16,2-3-14-16,4 1-40 16,5 2-102-16,14-4-184 15,-3 5-280 1,9 1 0-16,4 0 0 15</inkml:trace>
  <inkml:trace contextRef="#ctx0" brushRef="#br0" timeOffset="100695.19">10075 15717 3971 0,'-6'-2'-6'16,"-8"6"5"0,-5 3 5-16,-10 6 2 0,4 11-1 15,-7 3 2 1,3 2 1-16,5 5 1 16,0-5-1-16,1 1 7 15,11-8-7-15,4-3-9 16,5-2-4-16,11-4 1 15,14-6-13-15,11-1-28 16,13-4-56-16,19-2-128 16,0-16-497-1,3 7 0-15,-4 0 0 16,-11-3 0-16</inkml:trace>
  <inkml:trace contextRef="#ctx0" brushRef="#br0" timeOffset="102587.4">6217 15951 1862 0,'0'-3'6'16,"1"0"19"-16,-1 0 24 16,2-1 7-16,1 0 8 15,2 2 14-15,-2-2 14 16,0 0 12-16,0 1 14 15,-2 0 20-15,-1 3 20 16,2-1-5-16,-2-1-17 16,-2 2-3-16,-5-1-2 15,-7-1-10-15,-7 2-6 16,-11-2-9-16,-4 2-9 16,-4 0-16-1,1 0-10-15,-2 2 8 16,-1-1 2-16,4 1-2 15,2 1-5-15,1 5-3 16,5-2-11-16,2 2-21 16,4 3-51-16,7-2-85 15,7 2-162-15,5-5-542 16,4 6 0-16,2-7 0 16,1-1 0-16</inkml:trace>
  <inkml:trace contextRef="#ctx0" brushRef="#br0" timeOffset="102922.7">5857 15813 4057 0,'-3'-8'11'0,"-1"-1"9"16,-5 5 12-16,0-2 0 15,-2 8 3-15,-8 13 1 16,-5 8-2-16,-1 6-2 16,-3 5 1-16,-1 7-9 15,2-2-2-15,2-3-10 16,1-3-8 0,4-2-2-16,8-10-11 15,4-2-13-15,5-8 4 16,14-7-14-16,11-2-25 15,10-5-44-15,12-7-101 16,13-7-208-16,-10 4-297 16,-11-5 0-16,-11 2 0 15</inkml:trace>
  <inkml:trace contextRef="#ctx0" brushRef="#br0" timeOffset="109853.47">17615 15852 620 0,'-1'0'44'16,"1"0"38"-16,0 0 32 15,0 0 22-15,0 0 21 16,0 0 22-16,0 0 17 15,0 0 19-15,0 0 20 16,0 0 3 0,0 0-10-16,0 0-22 15,1 0-21-15,2 0-11 16,5-1-11-16,-1-2-13 16,7-2-13-16,2-3-11 15,0 0-20-15,3-5-14 16,2 0-13-16,0-2-12 15,5-2 2 1,1-3 2-16,1-1 2 0,-1 0 1 16,2-3-1-1,-2-2 4-15,2 4-1 16,-3-3 1-16,2 0-2 16,-4 1-7-16,2 0-8 15,-1 1-14-15,1-1-9 16,-3-1-4-16,2 0-2 15,2 0-7-15,-1-3 5 16,-2-1 5-16,4 0 0 16,-3-1 4-16,-1-3 0 15,3-1 3-15,-2 1 2 16,-1-2-4-16,-2 1-5 16,-5 0-3-1,1 6-3-15,-4-2-7 16,1 3-2-16,3 0-5 15,0 2-2-15,-1-1-4 16,2-1-3-16,1 1-3 16,3 1 2-16,1-5 3 15,-2 3-4-15,-4 0-1 16,3-1-1-16,-4 2 1 16,-4 0-1-16,5 1-1 15,-4-1 5 1,0-1-1-16,1 6-4 15,1-4-1-15,2 2 2 16,-3 3-3-16,0-3 2 16,2 2 0-16,0-4 1 15,-1 2 0-15,2-2-5 16,2 0 2-16,-1 0 3 16,-4 0-2-16,2-1-3 15,-4 1 3-15,1 0 0 16,-1 2 0-16,-3 2-2 15,1-1-3-15,0 1 0 16,-3 3-2 0,1-3 3-16,3 1-1 15,-2 4 1-15,0 0-3 16,-2 2-2-16,1 0-2 16,1 1-6-16,0 0 3 15,-3 1-3-15,4-2-1 16,-1 0 0-16,1 0-1 15,1 0 1-15,-2 3 1 16,0-3 0-16,-1 2 6 16,1-2 1-16,-2 2 0 15,1-4 4 1,-2 5 1-16,4-3-5 16,-4 1-2-16,3 2-3 15,0 1-7-15,-3-2-4 16,3 3-6-16,-4-3 3 15,2 1-1-15,0 0 2 16,0 0 0-16,-4 3 4 16,5-2 5-16,-1 1 5 15,-4 1 6-15,2-2 2 16,0 1 5 0,2 2 1-16,-2-3-3 15,-2 0 2-15,2 2-1 16,0 1 0-16,3-1-5 0,-4 1-4 15,1-2-4 1,1 1-1-16,1-3-2 16,-4 4-3-16,5-1 2 15,-2-2-2-15,-1 2 2 16,4-4 1-16,-3 3 4 16,3-2 0-16,-2-1 5 15,3-1 5-15,-2 3 2 16,4-4 3-16,0 1-3 15,1 2-1-15,-3-1-4 16,3 1-4 0,-1 1-4-16,-2-1-2 15,-2 1 0-15,4 0-1 16,-2 2 0-16,-2-1 3 16,2 5 2-16,1-4 1 15,-1 2 2-15,-1 1 3 16,2-1 4-1,4-2 4-15,0 4 1 16,0-2-4-16,2 1 2 16,-3-1 0-16,-3 0-1 15,2 4 1-15,-2-5 1 16,-2 5 0-16,2-6 1 16,0 7 2-16,0-4-5 15,-1 4 4-15,5-2-4 16,0 1 1-16,1-1-1 15,3 1 1-15,1 0-1 16,2 2-1-16,-5-1-6 16,-2 1-2-16,0 1 5 15,0 4-1 1,5 1 5-16,-3 2 3 16,5 5 3-16,1 1-2 15,4 2 0-15,0 4 3 16,7-2 4-16,-1 1-2 15,2 2 2-15,2 2-6 16,-4-3 0-16,-1 5-9 16,1 2-1-16,-3 2 2 15,-1 3 0-15,-1 1-3 16,4 3-2-16,-1 1 4 16,-2 1-3-16,0 2 3 15,1 1-1 1,-2-1 4-16,-2 1 1 15,3 0 1-15,-1-1-3 16,2 1 4-16,-1-4 2 16,2-1 1-16,3 2 1 15,-1-3-2-15,2 0 2 16,-3 1 0-16,-1-3 2 16,-4 0-1-16,-1 5 3 15,-4 0-3 1,-2 0 1-16,0 2 0 15,-1 1 1-15,2-2 5 16,-1 0 3-16,2 0 2 16,4-3 1-16,3-1 2 15,2 1 7-15,-2-2 3 16,7-2 2-16,-2-3 0 16,4 4-2-16,-1-4-1 15,2 0-4-15,1-3-4 16,2-2 3-16,1 1 1 15,-3-2-5-15,3-4 1 16,1 0 3-16,0-1 2 16,0-3 4-16,2-2 2 15,1-3-1 1,3 2 3-16,-2 0-3 16,2-2-4-16,1 0 3 15,0-2 1-15,0 1-8 16,1-2-1-16,-5-1-4 15,-1 1 1-15,-2-1-5 16,1 0-1-16,-5-2-6 16,-2-1-14-16,-3 1-44 15,-6-2-60-15,-4 0-49 16,1-2-87-16,0-3-128 16,27-5-464-1,-25 4 0-15,-4-5 0 16,-5-2 0-16</inkml:trace>
  <inkml:trace contextRef="#ctx0" brushRef="#br0" timeOffset="114691.95">29653 12689 547 0,'3'-1'3'16,"5"1"15"-16,1-3 9 15,4 1 4-15,-4 0 0 16,2 0 3-16,-2-1 9 16,-3 3 15-16,-2 0 14 15,-2 0 10-15,-2 0 11 16,3 0 4-16,-3 0 4 16,0 0 7-16,0 0 13 15,0 0 20-15,0 0 8 16,0 0 2-16,1 0-2 15,1 0-3-15,3 0-9 16,3 0-14-16,3 0-15 16,8 0-6-1,4-2-6-15,6 2-12 16,7 0-3-16,11 0 2 16,8-2 5-16,8 2-3 15,8 0 1-15,6 2-3 16,-2 5 5-16,-1 0-5 15,-6 5-9-15,-10 10-11 16,-5 3-16-16,-8 10-18 16,-7 5-16-16,-7 5-8 15,-8 4-2 1,-11 4 0-16,-6 0 3 16,-9-1 4-16,-12-2 6 15,-12 0 6-15,-5-9 3 16,-10-6 3-16,-8-5 2 15,-2-5 3-15,-1-2-9 16,5-8-34-16,3-1-91 16,9-8-164-16,1-6-451 15,10 2 0-15,3-4 0 16,1-1 0 0</inkml:trace>
  <inkml:trace contextRef="#ctx0" brushRef="#br0" timeOffset="115043.8">30287 13134 2480 0,'3'0'56'16,"0"0"36"-16,1 2 42 15,-1 4 21-15,-10 6 8 16,-14 9 4-16,-14 8 5 16,-7 5 7-16,-11 3 16 15,-4-2-10-15,4-1-29 16,4-3-30-16,8-5-38 16,13-2-25-1,11-7-2-15,10-7 9 16,10 1 0-16,15-5-6 15,16 2-38-15,11-1-101 16,18-3-162-16,8-6-641 16,0 4 0-16,-9-4 0 15</inkml:trace>
  <inkml:trace contextRef="#ctx0" brushRef="#br0" timeOffset="116510.24">25099 13365 1984 0,'-14'-2'20'0,"-4"2"54"15,-6 0 42-15,-6 5 29 16,2 8 28-16,-4 6 14 16,-1 12 8-16,1 9 8 15,2 6 10 1,9 0 5-16,4-2-10 16,11-1-50-16,6-6-38 15,9-5-24-15,9-7-23 16,8-6-14-16,8-9-3 15,6-6-8-15,5-6-9 16,0-9-6-16,-3-5-10 16,-6-5-11-16,-7-12-7 15,-14-6-25-15,-8-7-28 16,-13-6-31 0,-10-2-36-16,-13-2-26 15,-7 8-64-15,-12 6-162 16,-14-30-329-16,-3 48 0 15,2 13 0-15,3 10 0 16</inkml:trace>
  <inkml:trace contextRef="#ctx0" brushRef="#br0" timeOffset="116748.84">25016 13749 4423 0,'-1'8'3'0,"1"4"-1"15,-2 1 5-15,5 8-10 16,12 0-73 0,-1 2-114-16,11-2-165 0,5-34-407 15,7 30 0 1,-2-8 0-16,0-5 0 15</inkml:trace>
  <inkml:trace contextRef="#ctx0" brushRef="#br0" timeOffset="117372.6">25565 13475 2853 0,'-15'-8'67'0,"-9"1"37"0,-3 3 19 16,-11 3 27-1,2 11 25-15,-2 13 11 16,1 12 19-16,7 3 8 16,10 7 3-16,9 1-18 15,11-7-41-15,10-6-34 16,14-8-15-16,6-5-21 15,11-12-23-15,5-7-13 16,-4-10-19-16,-10-7-6 16,-11-12-10-16,-14-8-12 15,-7-9-32-15,-16-6-70 16,-11 0-79 0,-8 3-114-16,-4 4-129 0,-9 1-408 15,0 18 0 1,4 15 0-16,11 3 0 15</inkml:trace>
  <inkml:trace contextRef="#ctx0" brushRef="#br0" timeOffset="117596.16">25434 13593 2735 0,'8'24'123'15,"7"7"38"-15,-1 5 20 16,5 8 7-16,-7-6 1 15,1-2-1-15,-2 0-1 16,1-1-12 0,-3-5-52-16,-1-2-171 0,1-7-191 15,0-13-553 1,-2 1 0-16,4-6 0 16,-2-6 0-16</inkml:trace>
  <inkml:trace contextRef="#ctx0" brushRef="#br0" timeOffset="118081.81">25881 13488 3580 0,'-3'15'107'16,"-6"9"26"-16,0 9 9 15,0 14 2-15,0 6-2 16,6 0-1-16,2-2-64 16,1-2-67-16,0-10-90 15,1-10-165-15,-1-11-150 16,-4-11-65-16,-5-8 3 16,-5-11 33-16,2-12 34 15,-6-6 39-15,9-10 85 16,6-12 101-16,3-11 142 15,9 2 159 1,7-3 110-16,8 7 58 0,5 10 17 16,4 14-18-16,0 12-20 15,0 14-27 1,-4 12-9-16,-6 9-23 16,-4 11-36-16,-11 8-26 15,-8 7-8-15,-9 4 3 16,-14-6-19-16,-7 0-16 15,-7-6-9-15,-6-7-15 16,1-4-54-16,9-5-94 16,10-6-139-16,13-3-240 15,4-7-380 1,9-4 0-16,10-10 0 16,1-16 0-16</inkml:trace>
  <inkml:trace contextRef="#ctx0" brushRef="#br0" timeOffset="118294.18">26149 13253 3245 0,'-6'14'157'0,"-9"13"25"16,-1 9 0-16,0 15 1 15,5 6 0-15,6-1-69 16,2 3-111-16,14-7-188 15,4-22-627-15,5 3 0 16,0-13 0 0,4-12 0-16</inkml:trace>
  <inkml:trace contextRef="#ctx0" brushRef="#br0" timeOffset="118549.99">26268 13581 3824 0,'0'-12'127'0,"-1"3"24"16,1 2 32-16,0 3 1 15,6 12-1-15,4 9 1 16,8 5-1-16,6-1-14 16,5-1-21-1,1-4-123-15,-7-9-36 0,-10-4-32 16,-7-7-42 0,-6-7-5-16,-9-7-8 15,-12-6-13-15,-5-4-31 16,-2-1-9-16,-8-2-6 15,10 7-62-15,8 5-173 16,7-6-380-16,4 15 0 16,14 2 0-16,7 1 0 15</inkml:trace>
  <inkml:trace contextRef="#ctx0" brushRef="#br0" timeOffset="118762.6">26688 13182 3490 0,'-1'0'153'0,"-6"12"50"15,-6 10 11-15,-2 15-2 16,0 10 0-16,3 13 0 16,3 5-26-16,5-2-81 15,4-2-97-15,0-10-199 16,0-13-283-16,-2-14-392 15,-3-11 0-15,-8-11 0 16</inkml:trace>
  <inkml:trace contextRef="#ctx0" brushRef="#br0" timeOffset="118931.3">26455 13463 2517 0,'7'-16'111'15,"11"0"31"-15,14-2 9 16,13-1 0-16,14 7 0 15,12 9-24-15,10 0-92 16,6 3-182-16,-2-13-500 16,-6 11 0-16,-8-2 0 15,-17 0 0-15</inkml:trace>
  <inkml:trace contextRef="#ctx0" brushRef="#br0" timeOffset="119408.78">25061 14205 3110 0,'21'-2'13'16,"20"1"6"-16,25-4 5 16,30-1 1-16,19-4 4 15,17-2 9-15,17-4 5 16,11-2-5-1,7 2-9-15,1 2-125 0,-8-8-558 16,-16 13 0 0,-22 1 0-16,-25-3 0 0</inkml:trace>
  <inkml:trace contextRef="#ctx0" brushRef="#br0" timeOffset="124750.03">28649 13400 1978 0,'-15'0'38'0,"-3"0"32"0,-6 0 14 16,-9 1 4-16,1 4 10 15,-2 0 11-15,-7 6 7 16,-1 3 16 0,-9 5 9-16,-9 3 3 0,-10 7-26 15,-14 6-26 1,-9 4-10-16,-7 5 3 16,-4 3-2-16,-1 1-5 15,1 2-6-15,0 0-12 16,-1-1-10-16,7-7-7 15,2 0-4-15,4-3-4 16,8-5 2-16,1-3-1 16,0 0-5-16,2-2-4 15,-3 6 0-15,-2-1 0 16,3 8 5 0,-3-1 1-16,-1 2 0 15,3 1 4-15,-4 1-6 16,4 1-5-16,3 2-4 15,2 0 2-15,4-2-3 16,2-6-1-16,2-2-5 16,5-6-3-16,0 0-2 15,-2-3-8-15,-3-1 2 16,-3-2-1-16,2 5 0 16,-2 0-3-16,4 0 0 15,2 5 1 1,0-1-2-16,-1 1 3 15,6 5-1-15,-2-2 1 16,6 0 2-16,1-2-2 16,0 5-2-16,-1-2-1 15,1 5 1-15,1-1-4 16,4 0 2-16,5 2-2 16,4-2-1-16,7 1-2 15,3 5-1-15,4 2 4 16,6 1 4-16,7 1 2 15,1-2 0-15,5-4 1 16,4 1-1 0,1-3-1-16,6-5-2 15,0-2 0-15,3-7 1 16,14-4 3-16,8-7-4 16,14-3 1-16,18-7 2 15,17-4-3-15,20-4 11 16,17-6 3-16,15-8 12 15,14-8 0-15,11-6 8 16,8-10-4-16,10-6 3 16,6-6 1-16,1-5-2 15,-3-4 1-15,0-1-8 16,-6-3 0-16,-2-2-9 16,-5 0 5-1,1 1-5-15,-3 0 1 16,-4 1 3-16,-4-1 3 15,-4 0-3-15,0-1 1 16,-12-1-1-16,0-5-2 16,-8 1 1-16,-11-1-4 15,-10-1-2-15,-7 1-1 16,-14 5-5 0,-5 1-3-16,-6 1 3 0,-5-1-4 15,-5 3 0-15,-1-3 0 16,-5-2-2-16,-3 0 3 15,-8 3-4 1,-6 3-1-16,-9 3-5 16,-7 2-1-16,-7 9 0 15,-6 4 0-15,-5 2-1 16,-6 8-2-16,3 1-17 16,-6 3-15-16,-9 2-19 15,-10-1-18-15,-9 0 1 16,-11 3-7-16,-15-6-30 15,-12 6-29-15,-17-3-13 16,-14-3 2-16,-11 2 18 16,-6 2 27-16,-2 1 36 15,-3 2 25 1,2 13 3-16,-4 4 8 16,1 14-5-16,11 10-196 15,-2 19-391-15,13 7 0 16,18 8 0-16,13-1 0 15</inkml:trace>
  <inkml:trace contextRef="#ctx0" brushRef="#br0" timeOffset="125739.11">28466 15169 2773 0,'12'0'0'16,"10"-1"5"-16,14-2 1 16,14 3 1-16,13-1-2 15,2 1 0-15,4 0-12 16,-2 0-29-16,-6 0-92 16,1-7-398-16,-20 5 0 15,-25 2 0-15</inkml:trace>
  <inkml:trace contextRef="#ctx0" brushRef="#br0" timeOffset="125974.85">28372 15269 2936 0,'0'0'40'15,"3"0"12"-15,8 0 8 16,16 0 2-16,9 2 2 15,15-2-2-15,8 3-5 16,4 0-22-16,-1 0-61 16,-5-1-160-1,3-2-138-15,-14 0-242 0,-5 0 0 16,-11-2 0 0,-8 2 0-16</inkml:trace>
  <inkml:trace contextRef="#ctx0" brushRef="#br0" timeOffset="126448.39">29176 15007 1559 0,'0'-2'2'16,"0"-3"28"-16,0 1 32 16,0 1 21-16,0 0 19 15,0 3 27-15,0 0 30 16,2 0 23-16,-2 4 34 16,0 4 22-1,-3 9 2-15,-4 8-25 16,-6 8-30-16,1 1-20 15,-6 3-20-15,6-6-28 16,3-3-46-16,0-5-99 16,6-2-172-16,30-10-534 15,-27 3 0-15,6-4 0 16,3-9 0-16</inkml:trace>
  <inkml:trace contextRef="#ctx0" brushRef="#br0" timeOffset="126915.82">29051 14927 3440 0,'9'0'1'0,"5"3"4"16,7 3 3-16,12 2 0 15,7 4-1-15,4 7 3 16,-3 0-1-16,-8 5-6 16,-12 2 10-16,-12 3 18 15,-18 0 11-15,-14 2 11 16,-16 1 23-16,-9-1 35 16,-9 0 25-16,0-6 8 15,6 0 5-15,10-1 2 16,11-6-18-1,12 0-62-15,12-1-83 16,6-2-133-16,27-8-743 0,-2-1 0 16,7-4 0-1,9-6 0-15</inkml:trace>
  <inkml:trace contextRef="#ctx0" brushRef="#br0" timeOffset="127273.92">30007 14852 2988 0,'-5'10'101'0,"-1"6"24"16,-6 8 15-16,0 7 11 16,0-1 0-16,-3 1-2 15,3-4-49-15,3 2-96 16,6-8-200-16,2-19-546 15,1 9 0-15,0-7 0 16,1-8 0-16</inkml:trace>
  <inkml:trace contextRef="#ctx0" brushRef="#br0" timeOffset="127515.81">30234 14686 2415 0,'0'0'52'0,"0"0"52"16,1 7 49-16,-5 11 32 15,-5 8 14-15,-9 12 1 16,-5 10 0-16,-5 6 2 16,-1 2-1-1,2-2-52-15,8-5-119 16,2-3-214-16,12-14-597 15,-11 0 0-15,4-8 0 16,-6-7 0-16</inkml:trace>
  <inkml:trace contextRef="#ctx0" brushRef="#br0" timeOffset="127806.5">29614 15224 3664 0,'0'6'3'0,"7"4"10"15,7 5 7 1,13 5 2-16,11-1 1 16,19 2 0-16,11-2 0 15,10-3-2-15,8-4 3 16,10-2-1-16,2-6-2 15,-2-4-14-15,-4 0-51 16,-9-4-116-16,-5-11-222 16,-22-3-278-16,-11-9 0 15,-12-11 0-15,-12-10 0 16</inkml:trace>
  <inkml:trace contextRef="#ctx0" brushRef="#br0" timeOffset="138044.81">24901 8152 1888 0,'0'-2'4'16,"0"0"18"-16,0-2 34 16,0-2 25-16,0 2 7 15,2 1 3-15,-1-5 11 16,1 3 21-16,-2-1 11 15,1 1 2-15,-2-1 7 16,-4 2-12-16,-11 0-22 16,-11-2-7-16,-11 5 10 15,-10-3 6-15,-11 8-2 16,-10 7-14 0,-5 4 7-16,-5 10 18 15,-1 11 26-15,0 12 18 16,6 12 9-16,12 7-8 15,15 7-9-15,20 7-7 16,17-5 2-16,28-2-1 16,25-13-13-16,21-4-23 15,23-12-28-15,22-10-25 16,13-12-19-16,6-6-8 16,4-11-4-16,-1-9-2 15,-6-11-10 1,-7-10-6-16,-16-6-13 0,-16-11-23 15,-26-7-21 1,-22-13-35-16,-24-8-42 16,-17-13-25-16,-21-6-12 15,-15-5-5-15,-18 2 6 16,-19 7 2-16,-24 13 1 16,-16 18 23-16,-18 23 16 15,-15 18 31-15,-3 31 42 16,0 22 15-16,10 30-14 15,20 27-81-15,34 28-269 16,14 20-374-16,32 14 0 16,24-3 0-1,18-6 0-15</inkml:trace>
  <inkml:trace contextRef="#ctx0" brushRef="#br0" timeOffset="138807.97">23574 9091 2971 0,'-41'31'15'0,"-14"25"27"15,-10 19 41-15,-7 22 29 16,19 12 28-16,11 3 19 16,10 0 6-16,16-2-1 15,13-7 3-15,19-14-3 16,22-10-4-16,19-26-30 16,22-20-38-16,24-19-27 15,13-22-26-15,15-21-13 16,2-21-1-16,-4-13 1 15,-5-18 6 1,-15-17-11-16,-20-13-5 16,-23-7-11-16,-22-11-36 15,-28-3-24-15,-29 2-15 16,-34 16-8-16,-38 19 0 16,-39 28 30-16,-32 31 31 15,-27 34 19-15,-8 35 1 16,-4 39 14-16,7 37 26 15,25 29-6-15,30 23-81 16,38 14-270-16,40 9-523 16,49-8 0-1,36-13 0-15,32-18 0 16</inkml:trace>
  <inkml:trace contextRef="#ctx0" brushRef="#br0" timeOffset="141963.44">25648 8596 2098 0,'-3'0'2'15,"1"0"18"-15,-1 0 18 16,3 0 1-16,0 0 2 15,0 0 13-15,0 0 31 16,7 0 28-16,10 0 30 16,17 0 28-16,19 0 17 15,29 0 13-15,31-1 11 16,26-1 31 0,20-2 12-16,11 2-5 0,9-3-38 15,-8 2-22 1,-8 6-30-16,-14-2-24 15,-21 5-25-15,-24-2-33 16,-20 2-42-16,-28 1-72 16,-17 1-72-16,-19-4-61 15,-11 0-49-15,-8-2-114 16,-2-5-121-16,10-10-299 16,-18 6 0-16,-2-4 0 15</inkml:trace>
  <inkml:trace contextRef="#ctx0" brushRef="#br0" timeOffset="142292.5">27441 8415 2323 0,'-2'-3'109'16,"1"3"37"-16,1-5 18 15,0 2 14-15,5 2 22 16,12 1 15-16,13 1 12 15,11 7 6-15,16-1 6 16,5 6-67-16,-6 5-45 16,-8 4-39-16,-17 2-20 15,-17 1-11-15,-14 3-16 16,-17-2-12-16,-16 2-3 16,-15 2-4-16,-11-3 0 15,-5 0 4-15,-1-4 0 16,9-5-5-1,8-1-60-15,12 0-99 16,15-4-184-16,7-7-530 16,10 7 0-16,13-4 0 15</inkml:trace>
  <inkml:trace contextRef="#ctx0" brushRef="#br0" timeOffset="143618.47">28199 8253 1868 0,'-3'-7'72'0,"0"1"61"16,-1-2 44-16,1-1 22 15,1 7 16-15,2-3 19 16,2 4 20-16,-2-1 17 16,0 1 13-16,-2 1-11 15,2 0-27-15,0 0-43 16,0 0-22-1,5 0-10-15,8 1-7 16,11 7-11-16,14-2-13 16,15 3-16-16,11 3-8 15,4 2-18-15,-3-1-16 16,-3 2-19-16,-13-1-22 16,-11 0-20-16,-14-1-13 15,-15-1-4-15,-9-1 2 16,-17 1 5-1,-17 5 0-15,-16 6 2 16,-9-1 8-16,-5 3 4 16,2 0 5-16,15-2 5 15,7-5-4-15,11 3-51 16,9-3-106-16,7 2-128 16,8-8-245-16,7-30-516 15,7 28 0-15,9-5 0 16,3-10 0-16</inkml:trace>
  <inkml:trace contextRef="#ctx0" brushRef="#br0" timeOffset="145002.26">28991 8111 1821 0,'-8'1'105'15,"-10"3"47"-15,-4 5 18 16,-8 6 23-16,4 6 14 15,0 6 15-15,7 1 20 16,10 4 16 0,4 1 8-16,5-5-42 0,8 0-61 15,7-3-37 1,6-3-15-16,9-5-17 16,8-6-12-16,2-4-13 15,-2-4-15-15,-2-4-14 16,-7-4-9-16,-8-5-14 15,-9-7-4-15,-6-7-20 16,-6-10-20-16,-12-6-11 16,-8-5-4-16,-5 0-2 15,-7 1-8 1,-5 5-10-16,0 3-15 16,4 11-22-16,5 8-77 15,8 7-133-15,5-8-436 16,10 21 0-16,8 4 0 15,8 1 0-15</inkml:trace>
  <inkml:trace contextRef="#ctx0" brushRef="#br0" timeOffset="145216.97">29227 8418 4720 0,'0'4'-19'0,"0"0"-1"16,0 2-63-16,0-1-109 16,9-2-230-16,-4 3-374 15,7-4 0 1,1 1 0-16,7-4 0 16</inkml:trace>
  <inkml:trace contextRef="#ctx0" brushRef="#br0" timeOffset="145610.37">29602 8000 3484 0,'-11'-2'0'0,"-7"2"30"15,-9 9 38-15,-9 11 32 16,-2 14 23-16,0 8 20 16,6 12 5-16,14-4 2 15,10-3 1-15,10-3 7 16,14-8-13-16,10-5-27 16,9-9-41-16,8-6-48 15,2-10-40-15,-4-3-30 16,-4-8-14-16,-9-6-3 15,-12-9-5-15,-8 1-2 16,-7-6 0-16,-8 1 13 16,-11 6 20-1,-10 6 23-15,-9 6 18 16,-8 7 9-16,0 10-16 16,9 8-65-16,10 6-126 15,23 0-661-15,0 9 0 16,9 1 0-16</inkml:trace>
  <inkml:trace contextRef="#ctx0" brushRef="#br0" timeOffset="146020.24">28827 8816 4048 0,'0'0'-12'15,"9"0"34"-15,18 0 14 16,25-2 1-16,30-6-2 16,34-1-10-16,25 1-32 15,7 0-59 1,2-1-164-16,6-8-547 15,-26 8 0-15,-20-2 0 16,-18-2 0-16</inkml:trace>
  <inkml:trace contextRef="#ctx0" brushRef="#br0" timeOffset="148344.1">28297 9140 2811 0,'0'0'25'16,"-1"0"40"-16,-1 0 31 16,2 0 14-16,0 0 10 15,0 0 10-15,0 0 26 16,0 0 25-16,0 0 17 16,0 0-13-16,0 0-2 15,6 0-27-15,11 0-22 16,16-3-11-16,15-1-10 15,16 1-7 1,10-1-23-16,0-1-23 16,-9 2-16-16,-11 1-4 15,-12 1-6-15,-12 0-19 16,-15 1-7-16,-6 0-4 16,-7 0 12-16,-16 1 11 15,-11 6 6-15,-17 4-1 16,-14 9 3-16,-9 3 9 15,2 4 4-15,7-4 1 16,11-2 3-16,12-1-10 16,7-1-29-1,5-3-94-15,11 0-106 16,5 0-162-16,17-8-641 16,-4-1 0-16,10-3 0 15,4-4 0-15</inkml:trace>
  <inkml:trace contextRef="#ctx0" brushRef="#br0" timeOffset="149042.41">29152 9064 2973 0,'-24'8'61'0,"-14"7"37"16,-4 12 30-16,-12 6 35 16,12 10 28-16,7 0 11 15,14 2 0-15,12-6 1 16,7-3 3-16,13-1-23 15,10-10-36 1,14-9-40-16,5-2-35 16,13-10-46-16,-6-5-28 0,-1-6-17 15,-11-11-16 1,-14-8-9-16,-12-12-9 16,-9-8 0-16,-12-7-7 15,-11-2 1-15,-8-1 2 16,-5 12 4-16,-5 7-24 15,2 11-91-15,12 8-195 16,5 11-420-16,12 7 0 16,10 5 0-16,11 7 0 15</inkml:trace>
  <inkml:trace contextRef="#ctx0" brushRef="#br0" timeOffset="149223.34">29316 9445 4680 0,'0'7'-53'15,"0"0"-72"-15,1-1-236 16,-1 1-467 0,8 0 0-16,-2-5 0 0,9-6 0 15</inkml:trace>
  <inkml:trace contextRef="#ctx0" brushRef="#br0" timeOffset="149562.63">29504 9171 3918 0,'9'-13'-7'15,"8"0"5"-15,7-4 4 16,13 0-1-16,6 7 0 16,6 6 2-16,-2 4-1 15,-5 4 2-15,-6 4 5 16,-9 5 16-16,-12 5 26 16,-5 12 37-16,-7 3 12 15,-6 3 14-15,-5 3 1 16,-3 1-1-16,-4-5 1 15,0 0-22-15,0-6-91 16,6-1-108-16,4-8-202 16,2-11-558-1,-4 4 0-15,1-12 0 16,-6-1 0-16</inkml:trace>
  <inkml:trace contextRef="#ctx0" brushRef="#br0" timeOffset="149759.29">29551 9364 4306 0,'12'-7'10'15,"12"0"29"-15,18-1 2 16,21-2-17-16,14 5-60 16,17 3-86-16,8 1-154 15,-4-8-521 1,-4 12 0-16,-8 0 0 15,-15-2 0-15</inkml:trace>
  <inkml:trace contextRef="#ctx0" brushRef="#br0" timeOffset="150672.47">28353 9828 4571 0,'4'2'0'0,"11"-2"32"16,17 1 10-16,16 2-1 15,18 2 3-15,19 2 2 16,2 0 0-1,-4-1 2-15,-11 3-3 16,-15 1 23-16,-16-2-35 16,-17 6-35-16,-14 3-6 15,-15 5 6-15,-20 5-1 16,-18 6 4-16,-16 3 1 16,-12 3 2-16,-3 1 3 15,-1-7 9-15,12 0-9 16,12-6-97-1,13-6-110-15,17-3-200 0,9-25-469 16,15 15 0-16,10-7 0 16,13-3 0-1</inkml:trace>
  <inkml:trace contextRef="#ctx0" brushRef="#br0" timeOffset="151166.43">29292 9864 3125 0,'-16'2'95'16,"-10"6"68"-16,-6 7 48 15,-5 6 27-15,-1 6 8 16,6 3 4-16,11 2 3 16,8-1 6-16,8-2 3 15,5-4-54-15,6-1-41 16,6-5-64-16,9-5-49 15,8-2-28-15,9-4-11 16,2-5-10-16,5-3-14 16,-4-5-13-16,-5-4-9 15,-4-7-31-15,-8-6-22 16,-11-13-9 0,-7-5-8-16,-15-5 2 15,-10-1 0-15,-13 3 7 16,-7 6 5-16,-11 10 6 15,8 3-16-15,2 11-49 16,11 4-141-16,15 3-571 16,8 8 0-16,8-1 0 15</inkml:trace>
  <inkml:trace contextRef="#ctx0" brushRef="#br0" timeOffset="151380.13">29510 10048 5243 0,'0'1'15'0,"0"1"8"16,0-2-10-16,3 1-101 16,0 2-120-16,14-2-269 15,-2-1-427-15,7 3 0 16,5-3 0-1,0-3 0-15</inkml:trace>
  <inkml:trace contextRef="#ctx0" brushRef="#br0" timeOffset="151858.47">29738 9867 3541 0,'11'-9'6'0,"6"-4"20"16,9 2 12-16,4-2 4 16,1 7-1-16,1 5 1 15,-5 4 0-15,-3 1-5 16,-6 5-1 0,-9 0 9-16,-7 5 17 15,-14 6 11-15,-8 0 29 16,-10 4 29-16,-5 4 29 0,-5 1 10 15,5 0 4 1,8 1 5-16,9-3 6 16,9 3-13-16,9 0-23 15,9-5-34-15,6 0-56 16,6-5-46-16,3-5-51 16,3-4-33-16,-6-5-6 15,-3-3-11-15,-13-10-9 16,-5-9 2-16,-11-9 2 15,-10-11 9-15,-7-13 20 16,-5-2 19-16,-4-1 31 16,3 2 25-16,5 6-1 15,8 10-27-15,9 10-129 16,8 5-290-16,2 13-423 16,4 3 0-1,5 3 0-15,-1 5 0 16</inkml:trace>
  <inkml:trace contextRef="#ctx0" brushRef="#br0" timeOffset="152250.12">29214 10553 3876 0,'0'0'86'0,"0"0"3"16,0 0 10-16,13 0 6 16,26-2-1-16,22 2-7 15,24 0-24-15,22-2-42 16,9 2-34-16,-2 0-78 16,-5-3-135-16,2 2-224 15,-17 1-324 1,-13 0 0-16,-18-2 0 15</inkml:trace>
  <inkml:trace contextRef="#ctx0" brushRef="#br0" timeOffset="153247.29">29307 9613 2764 0,'60'0'0'0,"26"-1"-2"0,25 1-21 16,23-2-89-16,-4 0-413 15,-19 2 0 1,-7 1 0-16,-12 2 0 15</inkml:trace>
  <inkml:trace contextRef="#ctx0" brushRef="#br0" timeOffset="155573.64">30263 8196 1703 0,'-3'-3'74'16,"0"-3"34"-16,-2 2 18 15,2-2 15-15,2 2 19 16,-1 0 10-16,2 3 8 16,2-4 3-16,4 3 8 15,3-2-19-15,10-1-39 16,7 3-26-1,5-2-12-15,4 4-12 0,-2 2-13 16,-1 7-9-16,-2 3-4 16,-3 7-2-1,-8 9-6-15,-5 4-5 16,-8 4-10-16,-4 1-6 16,-7 4-3-16,-7 1 2 15,-6 1 1-15,-6 3 2 16,-2-2-2-16,1-2 5 15,5-3 6-15,8-7 3 16,6-4 5-16,3-3-3 16,7-7 7-16,7 0-1 15,9-7 2-15,6-2-2 16,12-4 0 0,0-5-6-16,0 0-2 15,-5-7-2-15,-6-1-6 16,-6-6 3-16,-9-3-14 15,-6-2-9-15,-2 1-16 16,-2 1-10-16,-4 3-12 16,-2 7-4-16,1 7-2 15,-6 0 4-15,-5 10 3 16,-5 11 8-16,3 11 24 16,3 9 16-16,4 17 14 15,6 7 16 1,3 8 17-16,3 6 10 15,3 10 1-15,0 1 1 0,8-1 1 16,1 5-3 0,1 1-18-16,-2-3-7 15,2 0 0-15,-5-3-2 16,-3-2-3-16,-4-5 4 16,-4-4 3-16,2-3-5 15,-5-4-4-15,-2-4 1 16,-1-3-9-16,-3-8-1 15,0-12-11-15,0-6-6 16,3-13-17 0,0-6-67-16,-3-5-122 0,1-5-233 15,-4-9-623-15,-1-5 0 16,2-14 0 0,4-10 0-16</inkml:trace>
  <inkml:trace contextRef="#ctx0" brushRef="#br0" timeOffset="161403.94">31474 8789 2069 0,'0'-4'62'16,"0"0"33"-16,0-1 16 16,0 0 8-16,0 2 7 15,0-1 11-15,0 2 14 16,0 0 6-16,0-1 6 15,0 1-17-15,2-4-32 16,2-2-24-16,6-1-9 16,3-2 0-1,2 0 0-15,3-2-2 16,3 3-5-16,0 2-4 16,5 3-8-16,-2 2-8 15,0 7-11-15,-4 5-6 16,-7 6-7-16,-8 7-1 15,-7 6 2-15,-13 7 5 16,-15 2 6-16,-9 6 6 16,-5-2 20-16,-7-3 9 15,6-3 14 1,6-4 1-16,12-3-1 0,5-4-8 16,9-5-11-1,4-2-42-15,9-5-92 16,-2 0-91-16,2-3-157 15,14-6-589-15,-10 3 0 16,4-5 0-16,0-1 0 16</inkml:trace>
  <inkml:trace contextRef="#ctx0" brushRef="#br0" timeOffset="161942.41">31425 9400 2448 0,'0'2'91'0,"0"-1"45"15,0-1 19-15,0 1 6 16,0 1 3 0,0-2 4-16,0 0 8 0,0 0 0 15,0 0 0 1,0 1-19-16,0-1-59 15,0 0-26-15,0 0-1 16,0 0 15-16,0 0 8 16,0 0 7-16,0 0-1 15,0 0 3-15,0 0 2 16,-2 0-6-16,2 2-8 16,0-2-16-1,0 0-12-15,2 0-10 0,-2 0-6 16,0 0-10-16,-2 0-2 15,2 0-9 1,-1 0-17-16,1 0-99 16,-2 0-237-16,2-20-664 15,5 15 0-15,5 2 0 16,5-3 0-16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4-05T13:04:01.773"/>
    </inkml:context>
    <inkml:brush xml:id="br0">
      <inkml:brushProperty name="width" value="0.05292" units="cm"/>
      <inkml:brushProperty name="height" value="0.05292" units="cm"/>
      <inkml:brushProperty name="color" value="#FF0000"/>
    </inkml:brush>
  </inkml:definitions>
  <inkml:trace contextRef="#ctx0" brushRef="#br0">10349 14621 2901 0,'-43'23'53'15,"-18"11"32"-15,-7 15 18 16,-13 11 9 0,22 5 20-16,14-1 26 0,15 3 27 15,9 0 20-15,16 2 22 16,16-1-3-16,17 0-31 15,23-2-32 1,19-4-29-16,22-9-15 16,17-9-22-16,15-17-36 15,11-15-45-15,19-16-29 16,10-14-20-16,1-15-9 16,-6-12-1-16,-14-9 6 15,-26-10 13-15,-25-7 5 16,-27-7 0-16,-24-4 8 15,-18-5 23-15,-19-5 20 16,-19-1-2 0,-28 1 9-16,-19 4 14 15,-26 8 12-15,-28 13 1 16,-26 15 0-16,-10 17 3 16,-13 21 9-16,-8 24 0 15,-2 22-11-15,1 24-20 16,3 26-68-16,8 29-134 15,15 16-241-15,21 6-601 16,27 14 0-16,36-11 0 16</inkml:trace>
  <inkml:trace contextRef="#ctx0" brushRef="#br0" timeOffset="1016.58">13076 16477 3476 0,'-14'-3'40'16,"-8"-1"20"-16,-11 1 33 15,-11 0 46-15,-4 4 29 16,-11 5 16-16,-4 11 3 16,-6 5 2-16,-9 14 3 15,-4 15-27-15,-1 15-6 16,2 16-8-16,10 15-28 15,13 15-42 1,20 5-29-16,20 6-20 16,23-6-8-16,29-9-4 15,32-14-21-15,27-12-29 16,22-17-37-16,25-19-33 16,12-23-45-16,8-17-45 15,11-21-37-15,2-19-28 16,0-17-49-16,-4-13-146 15,3-30-303-15,-37 1 0 16,-24-12 0 0,-28-5 0-16,-38 4 3258 0,-34 6-2886 15,-11-6 110 1,-31 5 92-16,-21 6 101 16,-16 2 90-16,-25 15 72 15,-28 14 51-15,-17 12 70 16,-17 17 181-16,-11 19 104 15,-7 14-87-15,-2 23-78 16,6 18-97-16,9 22-169 16,23 15-335-16,19 16-477 15</inkml:trace>
  <inkml:trace contextRef="#ctx0" brushRef="#br0" timeOffset="1924.63">13103 16464 4042 0,'-1'-4'126'0,"-4"-4"33"15,-1-2 15 1,-4-8 17-16,-4-5 20 16,2-7 26-16,0-5 19 15,0-5-5-15,3-5 13 16,4-5-89-16,4-7-62 16,1-1-38-16,0-4-23 15,4 1-24-15,4 1-28 16,-2 6-35-16,3 7-36 15,-1 10-19 1,-4 8-47-16,-1 12-36 16,-3 8-82-16,3 6-94 15,-3 3-127-15,13 0-477 16,-19 8 0-16,-4 3 0 16,-4 3 0-16</inkml:trace>
  <inkml:trace contextRef="#ctx0" brushRef="#br0" timeOffset="2256.01">12850 15882 2653 0,'2'-2'111'0,"-1"2"17"16,8-4 6-16,8-7 6 15,7-2 6-15,7-11 10 16,1-8 22-16,-1-1 18 16,-4-2 15-16,-4 1-70 15,-3 4-17-15,-2 8-12 16,-6 4-2-16,-3 5 24 16,-3 10 20-16,-2 14-8 15,-2 12-12-15,-1 11-38 16,-1 11-85-1,0 10-131-15,0-12-258 16,0-1-565-16,3-11 0 16,4-11 0-16,-1-14 0 15</inkml:trace>
  <inkml:trace contextRef="#ctx0" brushRef="#br0" timeOffset="2965.79">11565 15068 3402 0,'0'-5'118'15,"3"1"38"-15,12-3 28 16,6-2 26-16,15-4 11 15,18 2 10-15,8-1 3 16,4-1-2 0,5 3-1-16,-8 1-87 15,-4 2-71-15,-9 1-81 16,-2 3-107-16,-8-1-95 16,-3-1-159-16,27-5-577 15,-44 6 0-15,-6-5 0 16,-12 3 0-16</inkml:trace>
  <inkml:trace contextRef="#ctx0" brushRef="#br0" timeOffset="3283.66">11997 14757 4157 0,'0'0'37'16,"3"0"17"-16,9 6 9 16,3 4 0-16,12 5 3 15,5 4-2-15,4 11-2 16,-6 2-3-16,-8 4 0 16,-8 1-28-16,-9 4-3 15,-5-5-1-15,-11 3 0 16,-8-4 2-1,-6-1-5-15,-5-2-42 16,-5-2-114-16,10-7-256 16,-2 1-474-16,7-6 0 15,10-8 0-15,0-5 0 16</inkml:trace>
  <inkml:trace contextRef="#ctx0" brushRef="#br0" timeOffset="15472.68">12950 14590 1193 0,'-4'0'39'0,"1"-2"25"15,-3 2 12-15,-4 0 12 16,-1 0 29 0,-2 0 25-16,-5 0 25 15,-9 0 14-15,-6 4 15 16,-8 3 4-16,-10 7-7 15,-8 5-7-15,-6 8 0 16,1 6-2-16,2 7-8 16,6 3 3-1,11 6-12-15,5 11-7 0,11 4-13 16,14 7-16-16,5 4-18 16,15 0-15-16,15-5-8 15,20-4-12 1,15-6-17-16,23-6-29 15,17-11-12-15,14-8-8 16,15-13 0-16,4-11-2 16,0-8 0-16,0-10-3 15,-2-5-8-15,-8-9 1 16,-9-8-6-16,-8-9 0 16,-15-11-3-16,-9-9 0 15,-11-15-2-15,-12-9-1 16,-7-13-1-16,-12-5 0 15,-19-2 1 1,-9 1 1-16,-15 6 0 16,-18 7 4-16,-25 10 2 15,-24 14-2-15,-31 16 3 16,-33 23 0-16,-23 22-14 16,-21 25-30-16,-19 31-41 15,-10 32-138-15,9 28-611 16,4 41 0-16,20 23 0 15,33 18 0-15</inkml:trace>
  <inkml:trace contextRef="#ctx0" brushRef="#br0" timeOffset="17940.06">13192 12240 3302 0,'-21'-1'7'0,"-6"-1"12"15,-8 1 23-15,-7 0 20 16,6 5 13-16,-2 1 15 16,-2 6 6-16,-4 12 11 15,-9 11 13-15,-5 14 11 16,-10 15 22 0,-2 22 14-16,1 21-1 0,9 15-6 15,10 10-1-15,19 2-4 16,16-4 5-16,24-16 1 15,25-14-9 1,25-14-7-16,18-20-20 16,21-19-27-16,15-19-30 15,12-17-14-15,10-24-12 16,6-18-14-16,2-18-7 16,-9-14-9-16,-13-14-5 15,-19-8-11-15,-28-9-3 16,-24-14-1-1,-29-8 5-15,-21-4-10 16,-29-5-11-16,-30 2-1 16,-32 10-1-16,-34 13-6 15,-30 24-27-15,-17 29-94 16,-17 29-113-16,3 31-223 16,7 24-506-16,7 29 0 15,19 13 0-15</inkml:trace>
  <inkml:trace contextRef="#ctx0" brushRef="#br0" timeOffset="18549.14">10903 12417 2896 0,'-29'2'5'15,"-10"10"4"-15,-11 10 33 16,-14 21 22-16,14 22 10 16,-4 27 2-16,10 15 10 15,6 11 27-15,16-4 45 16,10-7 31-16,12-14 13 16,18-13 6-16,16-20-21 15,19-16-15-15,12-17 5 16,20-20 5-16,12-18 12 15,7-21-5 1,4-18-29-16,-3-14-26 16,-4-15 13-16,-21-15-9 15,-17-10-4-15,-26-6-21 16,-24-5-30-16,-30-1-28 16,-25 4-27-16,-30 6-21 15,-24 14-16-15,-26 21-9 16,-12 32-27-16,-12 25 1 15,6 36-10-15,4 30-8 16,19 26-30 0,13 20-48-16,21 23-101 15,26 13-170-15,51-4-610 16,-1 10 0-16,31-12 0 16,21-21 0-16</inkml:trace>
  <inkml:trace contextRef="#ctx0" brushRef="#br0" timeOffset="19452.93">13102 10293 3839 0,'-71'2'-31'0,"-31"10"4"16,-29 13 22 0,-23 19 21-16,20 19 27 15,2 32 31-15,15 20 21 16,23 16 11-16,16 6 20 15,28-3 49-15,32-13 10 16,28-17 9-16,34-14-8 16,25-20-16-16,24-19-29 15,31-20-22-15,17-19-27 16,10-24-4 0,3-26-13-16,-4-19-11 0,-13-16-5 15,-25-21-15 1,-21-15-22-16,-32-15-18 15,-32-14-16-15,-30-7-16 16,-30 6 0-16,-32 10-6 16,-25 27-6-16,-31 35-3 15,-28 40-8-15,-21 46-4 16,-10 53-42-16,-7 50-106 16,14 35-230-16,15 2-533 15,30 53 0-15,35-2 0 16</inkml:trace>
  <inkml:trace contextRef="#ctx0" brushRef="#br0" timeOffset="23984.32">10975 6218 3064 0,'-64'0'74'16,"-20"0"31"-16,-18 0 26 16,-20 6 10-1,21 9 32-15,6 12 27 16,1 20 25-16,8 18 16 15,13 17 10-15,22 15-30 16,29 10-40-16,26 0-24 16,34 1-29-16,30-8-4 15,25-12-32-15,23-15-21 16,27-20-24-16,16-26-16 16,19-18-9-16,7-26-3 15,-3-22 3 1,-10-17-5-16,-20-14 1 0,-32-17-10 15,-28-16-5-15,-30-13-20 16,-32-12-13 0,-26-7-6-16,-31-1-5 15,-27 11-3-15,-30 13-6 16,-32 27-3-16,-31 23 0 16,-28 30 2-16,-16 26-22 15,-8 28-62-15,6 27-98 16,22 15-212-16,25-15-456 15,45 44 0 1,51 1 0-16</inkml:trace>
  <inkml:trace contextRef="#ctx0" brushRef="#br0" timeOffset="24660.07">12885 5988 3160 0,'-44'0'2'0,"-22"10"26"15,-26 12 20 1,-26 19 32-16,3 18 56 15,-3 26 55-15,16 15 27 16,22 13 22-16,31 7 13 16,30 4 23-16,42-6-2 15,31-2-23-15,34-8-23 16,27-14-26-16,28-19-56 16,14-15-65-16,15-27-49 15,5-17-33-15,1-19-20 16,-16-22-20-16,-14-22 4 15,-26-22-4 1,-24-19-3-16,-30-27-24 16,-24-18-26-16,-20-19-9 15,-29-3 11-15,-35 5 11 16,-40 12 10-16,-46 24 11 16,-36 37 14-16,-40 27 13 15,-30 35 11-15,-15 41 23 16,-3 38 25-16,0 38 22 15,19 37-97-15,49 35-320 16,34 27-560-16,54 16 0 16,53 3 0-16,41-2 0 15</inkml:trace>
  <inkml:trace contextRef="#ctx0" brushRef="#br0" timeOffset="37158.21">28576 4149 2823 0,'2'-1'44'0,"1"-4"17"0,2-1 13 16,4-1 9-16,6-1 5 15,-3 1 2 1,3 1 1-16,2 1 5 16,-8-1 5-16,1 2-20 15,-5 1 2-15,-2 3 16 16,-2-3 15-16,-1 1 13 16,2-1 5-16,-2-1 11 15,3-2 17-15,0 4 11 16,-3-3 13-16,0 2 5 15,0 2-14-15,0 1-35 16,-9-1-10-16,-11 6-11 16,-7 10 21-16,-9 12 0 15,0 9-5-15,1 14-10 16,8 8-23 0,13-5-10-16,9 4 46 15,6-5-14-15,14-5-29 16,15-4-2-16,6-6-70 15,11-8-72-15,4-4-69 16,2-8-92-16,-5-6-116 16,-9-7-191-16,10-7-600 15,-24 3 0-15,-10-4 0 16</inkml:trace>
  <inkml:trace contextRef="#ctx0" brushRef="#br0" timeOffset="37471.24">29084 4193 4453 0,'0'-3'70'15,"0"1"66"-15,0 8 40 16,-1 15 36-16,-5 19 62 16,-6 13-18-1,1 11-3-15,-1 3-2 0,-1-4-45 16,3-6-95 0,7-7-155-16,0-5-241 15,32-15-928-15,-23-8 0 16,3-10 0-16,-1-10 0 15</inkml:trace>
  <inkml:trace contextRef="#ctx0" brushRef="#br0" timeOffset="37768.78">29057 4149 4932 0,'17'-15'-14'15,"8"-1"4"-15,8 0 14 16,11 1 24-16,0 12 10 16,-1 13 3-16,-5 11-1 0,-12 8 8 15,-13 10 3-15,-13 5 32 16,-17-3 9 0,-11-1-1-16,-11-5-16 15,-9-9-14-15,-8-4-9 16,5-3-26-1,4-5-56-15,12-5-124 0,18-2-156 16,33-10-718-16,-5 2 0 16,17-4 0-16,8-10 0 15</inkml:trace>
  <inkml:trace contextRef="#ctx0" brushRef="#br0" timeOffset="38042.65">29556 4077 4955 0,'1'0'49'0,"2"4"45"16,-3 12 35 0,1 14 26-16,-2 16 19 0,-5 14 28 15,0 7 2-15,0 2-13 16,-3-3-66-16,1-8-51 15,5-6-139-15,3-10-150 16,0-9-165-16,0-10-152 16,26-15-500-1,-23-5 0-15,-3-12 0 16</inkml:trace>
  <inkml:trace contextRef="#ctx0" brushRef="#br0" timeOffset="38285.03">29524 4223 1581 0,'15'-37'201'0,"6"-11"36"16,10-4 39-16,9-7 27 16,2 16 11-16,6 17 10 15,0 12 28-15,2 10 23 16,-5 12 18 0,-9 13-129-16,-15 9-42 15,-9 8-26-15,-17 6-41 16,-17 2-27-16,-13-2-11 15,-10-6-24-15,-9-3-77 16,1-6-125-16,5-4-131 16,17-11-241-16,12-8-462 15,14-3 0-15,16-10 0 16,18-9 0-16</inkml:trace>
  <inkml:trace contextRef="#ctx0" brushRef="#br0" timeOffset="38588.99">30312 4086 5036 0,'-31'-3'47'16,"-12"1"55"-16,-9 1 67 16,-4 2 55-16,11 11 16 15,15 8 5-15,18 8-9 16,11 14-13-16,9 8 15 15,12 6-3-15,4 5-38 16,0-1-63-16,-2-4-79 16,-9-8-90-16,-7-8-28 15,-9-11-18 1,-11-8-48-16,-10-9-18 0,-1-7-65 16,-7-2-95-16,2-6-145 15,19-9-739 1,1-4 0-16,7-7 0 15</inkml:trace>
  <inkml:trace contextRef="#ctx0" brushRef="#br0" timeOffset="38955.49">30425 3822 3352 0,'27'19'92'16,"8"14"81"-16,10 22 64 15,6 21 42-15,-15 13 99 16,-4 7 17-16,-8-3 31 16,-15 1 11-16,-12-10 7 15,-18-9-65 1,-24-2-203-16,-14-5-248 0,4-8-483 16,-21-4-673-1,6-9 0-15,15-17 0 16,24-15 0-16</inkml:trace>
  <inkml:trace contextRef="#ctx0" brushRef="#br0" timeOffset="56425.24">17081 6649 3357 0,'-3'-5'20'16,"0"-4"29"-16,-4 0 15 0,2 0 16 15,2 4 8-15,-2-2 8 16,1 3 7 0,-2-2 8-16,-8 2 5 15,-7 0 2-15,-13 4-13 16,-12-2-24-16,-15 4 0 15,-14 2 4-15,-8 6 1 16,-12 9 2-16,-3 7 7 16,0 8 2-16,10 5-1 15,11 6-7 1,19 3 1-16,22 3-8 16,21 3-14-16,19 4-20 15,21-2-2-15,21-4-5 0,25-9-14 16,26-7-2-1,25-15 0-15,13-11 5 16,10-6-3-16,-1-11 10 16,-1-10 2-16,-11-5 6 15,-10-9-1-15,-18-8 5 16,-16-5-2-16,-30-8-4 16,-23-6-6-16,-20-6-10 15,-25-5-5 1,-25-4-8-16,-27 2-10 15,-28 8-8-15,-34 11-7 16,-22 20-28-16,-21 18-35 16,-9 18-80-16,4 26-84 15,17 17-144-15,50 7-642 16,9 18 0-16,37 8 0 16</inkml:trace>
  <inkml:trace contextRef="#ctx0" brushRef="#br0" timeOffset="56994.02">17679 7240 5038 0,'-17'-25'-25'15,"-12"-3"9"-15,-17-5 11 16,-22-1 5-16,-22 20 2 16,-20 14 2-16,-19 19 6 15,-16 18 2-15,-18 16 17 16,1 19 44-1,1 16 17-15,15 5-2 16,25 7-9-16,36 0-3 16,36-8 2-16,31-7 2 15,35-8-3-15,30-15-1 16,26-14-14-16,26-12-12 16,33-16-24-16,12-11-8 15,16-16-3-15,5-10-6 16,1-11-4-16,-10-10-11 15,-10-16-3-15,-13-6-7 16,-22-10-5 0,-21-6-13-16,-31-3-13 15,-30-5-5-15,-29 0-14 0,-41 4-10 16,-42 7-9 0,-45 9 8-16,-30 18-12 15,-27 19-40-15,-12 18-62 16,-6 24-118-16,21 21-195 15,7 24-344-15,32 15 0 16,35 5 0-16</inkml:trace>
  <inkml:trace contextRef="#ctx0" brushRef="#br0" timeOffset="57520.3">17191 8198 4766 0,'-9'-11'28'15,"-6"-3"27"-15,-16-1 7 16,-16 1 3-16,-21 10 0 15,-23 14 1-15,-20 12 1 16,-11 19 2-16,-3 14 6 16,8 14 18-16,15 13-14 15,19 2-19-15,28 0-3 16,27-3 0 0,21-6 4-16,29-11 0 15,28-7-1-15,24-16-4 16,26-15-1-16,28-14-11 15,12-15-22-15,9-15-18 16,5-14-16-16,-1-14-18 16,-5-13-7-16,-14-17 0 15,-15-11 2-15,-28-7-3 16,-32-3-9-16,-33-3-7 16,-37 6-7-1,-36 9-8-15,-44 11-1 16,-37 18-16-16,-34 14-71 15,-24 23-84-15,-11 19-165 16,9 16-523-16,9 29 0 16,24 15 0-16,33 11 0 15</inkml:trace>
  <inkml:trace contextRef="#ctx0" brushRef="#br0" timeOffset="58034.46">17034 8972 5988 0,'-12'-8'-18'0,"-12"-5"13"15,-10 1 2-15,-17-5 1 16,-13 14 0-16,-14 4 0 16,-16 10 1-16,-8 13 2 15,-2 14 10-15,8 13 64 16,15 14-17-16,24 9-10 16,25 2 9-16,29-2 4 15,29-7 7-15,32-10-1 16,28-15 11-1,26-16-6-15,24-14-7 16,15-24-26-16,2-14-10 16,-6-16 21-16,-11-13-10 15,-18-15-1-15,-27-9-14 16,-30-3-8-16,-33-6-11 16,-33 2-7-16,-44 9-15 15,-37 13-6-15,-35 20-22 16,-33 17-57-16,-26 20-40 15,-4 22-61-15,6 16-98 16,23 16-121 0,38 8-229-16,29 16-342 15,37 4 0-15,30-2 0 16,23-7 0-16</inkml:trace>
  <inkml:trace contextRef="#ctx0" brushRef="#br0" timeOffset="58499.88">16893 9589 5944 0,'0'-15'-8'16,"-11"0"2"-16,-11-2-1 15,-23 4 0 1,-25 13-1-16,-28 21 0 16,-17 17 3-16,-12 16 5 0,7 16 11 15,12 10 34 1,27 6 0-16,32-2-2 16,35-6 17-16,31-12 7 15,39-11-2-15,26-18 3 16,27-21-3-16,28-15 1 15,13-18-13-15,5-20-10 16,-4-16-5 0,-13-13 5-16,-16-14-18 15,-25-7-18-15,-30-1-16 16,-36-1-30-16,-41 5-4 0,-41 16-11 16,-45 14-6-1,-35 27-54-15,-30 21-114 16,-18 24-100-16,3 20-106 15,18 17-176-15,23 15-334 16,41 13 0-16,32 2 0 16</inkml:trace>
  <inkml:trace contextRef="#ctx0" brushRef="#br0" timeOffset="58955.56">16332 10273 5478 0,'-41'30'-15'16,"-7"12"32"-16,-7 19 15 15,0 19 1-15,31 7 3 16,13 3 40-16,16 5-8 15,17-5 9-15,19-11-5 16,19-16 37 0,20-17-37-16,21-23-33 0,20-16-10 15,12-19-1 1,10-20-1-16,2-17-41 16,-5-19-6-16,-19-22-53 15,-17-16-28-15,-22-14 4 16,-39-2 7-16,-29 6 2 15,-47 13-2-15,-39 23 0 16,-42 24-5-16,-38 24-13 16,-34 19-9-16,-17 22 28 15,-3 17 25-15,13 15-16 16,35 11-113-16,50 6-322 16,34 9-335-16,36-6 0 15,28-9 0-15,25-14 0 16</inkml:trace>
  <inkml:trace contextRef="#ctx0" brushRef="#br0" timeOffset="60873.68">17929 6927 2810 0,'-7'0'25'0,"1"0"38"16,2 0 14-16,-2 0 2 15,4 2 4-15,2-4 5 16,0 2 4-16,0 0 2 16,5 0 1-16,2-3-1 15,16-4-18-15,8-3-33 16,15-2-6-16,12-4 20 15,13-1 34 1,12-3 29-16,6-2 22 16,7 1 18-16,6 1 8 15,-5-2-5-15,-9 6-2 16,-8 5-3-16,-15 2-11 16,-14 2-35-16,-12 3-90 15,-9 3-111-15,-9 1-117 16,-7 0-148-16,-4-3-120 15,-5 1-352 1,-2-1 0-16,-5 3 0 0,-4-6 0 16</inkml:trace>
  <inkml:trace contextRef="#ctx0" brushRef="#br0" timeOffset="61158.63">18866 6613 3184 0,'0'-1'56'0,"0"-1"14"16,2 1 24-16,2 1 22 16,12 0 4-16,11 0 7 15,8 7 4-15,8 2 7 16,1 7 3-16,-7 3-29 16,-10 3-25-1,-12 3-3-15,-9 0-15 0,-11 6-13 16,-11 0-2-1,-18 1-3-15,-7 2-6 16,-6-2-22-16,-7 2-114 16,10-4-222-16,11-20-557 15,15 14 0-15,12-8 0 16,2-7 0-16</inkml:trace>
  <inkml:trace contextRef="#ctx0" brushRef="#br0" timeOffset="61672.54">18518 7500 4000 0,'22'-1'-10'0,"12"-6"26"15,17-3 12 1,13-2 1-16,-1 0 0 15,-2-1-6-15,-3 7-38 16,-14 0-92-16,-6 4-171 16,-2-7-465-16,-22 7 0 15,-8 1 0-15</inkml:trace>
  <inkml:trace contextRef="#ctx0" brushRef="#br0" timeOffset="61942.58">18777 7312 3975 0,'14'0'-5'0,"8"-4"15"16,15 4 24-16,15 0 12 16,8 7 7-16,1 0 5 15,-7 8 1-15,-12 5 2 16,-13 4 4-16,-19 2 18 15,-11 2 8-15,-19-3-8 16,-12 3-26 0,-13-3-16-16,-5-3-43 0,-4 2-97 15,13-5-195 1,4-9-569-16,16 3 0 16,9 0 0-16,8-4 0 15</inkml:trace>
  <inkml:trace contextRef="#ctx0" brushRef="#br0" timeOffset="62420.62">17916 8177 3930 0,'-3'5'-70'0,"-1"-1"9"16,2 1 13-1,4 4 15-15,15 0 13 0,16-2 10 16,18 2 17-16,17-2 33 15,17-6 19 1,4 0 70-16,4-3 5 16,-1-3-31-16,-5-1-101 15,-10-6-209-15,-6-7-584 16,-26 6 0-16,-13-1 0 16</inkml:trace>
  <inkml:trace contextRef="#ctx0" brushRef="#br0" timeOffset="62714.64">18564 7965 3614 0,'0'0'4'0,"3"-2"20"16,7 4 22-16,11 2 10 15,15 7 12-15,14 6 19 16,9 4 12-16,-1 5 8 15,-4 5 4-15,-8 1 0 16,-18 1 0-16,-8-1-17 16,-13-1-17-16,-13-1-5 15,-12-1-13 1,-10-4-22-16,-10 0-71 16,-3-3-120-16,11-6-303 15,-3 0-369-15,11-4 0 16,5-6 0-16,3-3 0 15</inkml:trace>
  <inkml:trace contextRef="#ctx0" brushRef="#br0" timeOffset="63143.83">17693 8922 3921 0,'11'4'-9'0,"13"4"43"16,14-6 42-16,17 1 30 16,13-2 20-16,15-5 16 15,10-2 5-15,1-2-3 16,-3 2-32-16,-6-1-80 15,-11 1-143 1,-10 0-243-16,-16-22-519 16,-8 23 0-16,-10-4 0 15,-14-3 0-15</inkml:trace>
  <inkml:trace contextRef="#ctx0" brushRef="#br0" timeOffset="63459.68">18320 8722 4165 0,'9'0'-5'16,"13"2"39"-16,12 2 16 0,18 3 9 16,7 5 7-1,12 5 8-15,1 4 4 16,-8 1 4-16,-5 3-1 15,-14-1 15-15,-13-2-8 16,-16 3-34-16,-11-2-8 16,-15 0-8-16,-10 0-7 15,-12 0-9-15,-7-2-75 16,-3 0-108 0,7-3-252-16,4-1-473 15,8-6 0-15,11-5 0 16,6-4 0-16</inkml:trace>
  <inkml:trace contextRef="#ctx0" brushRef="#br0" timeOffset="65096.91">19665 8889 3166 0,'-27'-8'87'0,"-11"1"39"16,-13-2 18 0,-15 0 5-16,8 4 5 0,-10 5 7 15,-9 8 25 1,0 7 30-16,-2 12 26 16,8 11-16-16,11 10-43 15,17 10-31-15,24 6-20 16,14 2 2-16,29-1 1 15,19-2-4-15,21-9-26 16,14-11-30-16,17-11-25 16,8-14-21-1,5-11-15-15,5-11-11 16,4-15-5-16,-2-9-1 0,-7-14-5 16,-9-9-1-1,-17-11-1-15,-15-5 3 16,-17-5-5-16,-17-4-7 15,-16-2-3-15,-16 1-21 16,-25 3-20-16,-25 10-8 16,-30 10 1-16,-34 15-1 15,-30 15 1-15,-21 18-9 16,-8 19-49-16,-3 18-62 16,9 19-129-1,26 11-224-15,18 20-309 16,30 2 0-16,35 0 0 15,35-8 0-15</inkml:trace>
  <inkml:trace contextRef="#ctx0" brushRef="#br0" timeOffset="67433.08">30729 8906 964 0,'0'-5'114'16,"3"3"56"-16,0-2 43 16,2 0 32-16,-2 2 26 15,0 0 24-15,-1-1 13 16,-1 2 9-16,-1-2 6 16,0-1-54-16,0 2-45 15,0-3-44-15,-3 0-39 16,-6-4-21-1,-9 0-32-15,-14 0-19 16,-13-2-8-16,-17 3-3 16,-20 0-3-16,-21 3-4 15,-20 3-8-15,-16 2-6 16,-13 4 21-16,-7 8 2 16,-14 6 17-16,-2 9 4 15,-4 4 7-15,6 8-1 16,10 3 5-16,19 8 2 15,25 4-1-15,24-1-9 16,32 10-28-16,33-2-12 16,33 2-11-16,40-2-5 15,34-3-13 1,35-9-6-16,32-9-4 16,32-9-4-16,24-13-1 15,17-8-5-15,18-8-12 16,1-3-18-16,-4-12-15 15,-14-9-6-15,-10-11 6 16,-23-13 6-16,-24-14 8 16,-17-8 12-16,-22-6 4 15,-22-2 18-15,-23 0 22 16,-25 6 26-16,-26 9 12 16,-23 3-2-16,-32 10-1 15,-32 8-9 1,-36 0-7-16,-31 9-13 15,-30 9-4-15,-24 13-9 16,-23 7-18-16,-7 14-28 16,-3 15-59-16,4 11-117 15,26 10-256-15,29 0-506 16,35 16 0 0,43 1 0-16,36-6 0 0</inkml:trace>
  <inkml:trace contextRef="#ctx0" brushRef="#br0" timeOffset="68358.45">31879 8834 3916 0,'-27'-8'-33'15,"-9"4"10"-15,-9 2 22 16,-11 0 13-16,8 12 15 15,1 13 9-15,1 16 7 16,8 10 3-16,11 9 5 16,15 10 44-16,12-1 5 15,14-4-5-15,14-8-12 16,14-8-12-16,14-6-3 16,14-14 13-1,12-8 9-15,11-13 8 16,-1-10 7-16,0-11 5 15,-2-10 3-15,-10-13 3 16,-12-9-11-16,-10-11-3 16,-12-6-17-16,-16-10-30 15,-15 0-22-15,-22 5-14 16,-21 6-15-16,-28 14-25 16,-29 20-32-16,-21 18-46 15,-19 19-75-15,-2 20-121 16,12 15-717-16,8 17 0 15,27 7 0 1</inkml:trace>
  <inkml:trace contextRef="#ctx0" brushRef="#br0" timeOffset="69159.03">33201 8914 4666 0,'3'-6'84'0,"-3"-1"34"16,3 3 11-16,-6-2 39 16,-11 5 88-16,-22 8 60 15,-15 16-1-15,-17 4 26 16,-10 10-28-16,9 5-12 15,4 4-53 1,11-7-105-16,10 1-165 0,11-4-206 16,9-3-320-16,9-15-772 15,10-3 0-15,4-7 0 16</inkml:trace>
  <inkml:trace contextRef="#ctx0" brushRef="#br0" timeOffset="69388.77">32710 8949 5039 0,'3'0'3'0,"10"4"38"16,6 8 27 0,12 10 12-16,11 7 6 15,8 16 11-15,9 6 23 16,1 2-11-16,-1 0-38 15,-5-3-145-15,-3-4-321 16,-9-7-654-16,-10-8 0 16,-13-11 0-16</inkml:trace>
  <inkml:trace contextRef="#ctx0" brushRef="#br0" timeOffset="80167.98">31911 6620 1265 0,'-5'-6'24'15,"2"1"22"-15,-3-4 24 16,0 0 15-16,2 2 7 16,2-1 20-16,2 1 20 15,0 0 17-15,2 0 17 16,-4 0 17-16,2 1 5 15,-1-1 8-15,-2 3-6 16,-3-1 5 0,-2-1 4-16,-4 0-3 15,-1 1-8-15,-7-3-1 16,0 2-4-16,-8 3-13 16,-4 0-5-16,-8 2-18 15,-6 1-19-15,-9 3-14 16,-1 7-8-16,-7 12-15 15,0 8-10-15,1 18-17 16,6 13-12-16,14 8-14 16,10 7-17-16,22 2-6 15,13-1 3-15,20-4 2 16,19-6-5-16,15-4-4 16,18-12-3-1,20-7 1-15,15-11-4 16,10-14 5-16,7-8 3 15,2-6-2-15,-2-13-5 16,-7-8-3-16,-9-12 0 16,-10-15 1-16,-7-13 0 15,-12-11-9-15,-16-12-7 16,-17-4-19-16,-19-5-7 16,-17 1 6-16,-26 2-2 15,-17 2-5-15,-28 4 5 16,-20 16 2-16,-29 10 1 15,-20 21 4-15,-17 24 0 16,-14 26-22 0,-9 31-82-16,9 23-192 15,14 4-583-15,25 34 0 16,42 5 0-16,32 4 0 16</inkml:trace>
  <inkml:trace contextRef="#ctx0" brushRef="#br0" timeOffset="104047.38">29381 6617 1547 0,'0'-4'-6'0,"0"-3"9"16,0-1 4-16,0-1 4 15,0 1 6-15,3 1 6 16,-2 0 9-16,2 2 9 16,2-2 20-16,-2 2 40 15,0 3 22-15,0-1 13 16,-3 3 16-16,0-1 10 16,4-1 22-16,-4-2 12 15,0 1 11-15,0 2 14 16,0-2 7-16,0 2-16 15,0-3-27-15,0 1-24 16,-10 0-16 0,-2-1-8-16,-14 2-23 15,-10 2-12-15,-14-1-5 16,-7 2-15-16,-14 8-24 16,-7 3 4-16,-5 10 24 15,-5 8 16-15,3 8 3 16,8 7-2-16,14 6-8 15,15 5-4-15,18 2-1 16,19-1 9-16,22 0 11 16,19 0 2-16,20-3-5 15,14-6 6-15,13 0 5 16,12-11 4 0,11-4 20-16,9-8-10 15,10-7-9-15,8-8-23 16,2-4-1-16,-4-6-18 15,-9-4-32-15,-15-8-39 16,-17-6-24-16,-13-7-26 16,-12-11-10-16,-15-10-16 15,-6-11-26-15,-12-7-4 16,-16-7-16-16,-10-2-1 16,-16-2 8-16,-23 3 15 15,-23 2 13 1,-21 9 13-16,-25 5-7 15,-17 16 24-15,-11 13 18 16,-10 17 3-16,-1 18-36 16,11 21-141-16,16 17-297 15,21 19-526-15,31 13 0 16,27 9 0-16,22 5 0 16</inkml:trace>
  <inkml:trace contextRef="#ctx0" brushRef="#br0" timeOffset="114657.75">29852 7428 1688 0,'-2'-3'46'0,"1"0"36"16,-2-1 16-16,-2 0 9 15,5 0 6-15,-6 1 9 16,2-1 12-16,1 0 12 15,-6-1 8-15,-5 1-12 16,-7 1-24 0,-9-5-31-16,-9 4-12 15,-11-1 5-15,-7 2 12 16,-6 0 6-16,-5 1 11 16,0 0 18-16,-1 2 21 15,1 2 22-15,5 4 12 16,1 7 12-16,5 5-3 15,7 9-7-15,7 5-13 16,13 9-20 0,10 3-21-16,11 1-34 15,14 5-23-15,19-1-17 0,18-2-18 16,18-2-14 0,18-8-1-16,22-5-10 0,14-8-2 15,8-9 1 1,0-9-10-16,-3-4-2 15,-12-4-11-15,-8-9-9 16,-16-5-3-16,-8-7-5 16,-9-8-2-16,-12-5 3 15,-11-6-12-15,-12-4-13 16,-13 1 1-16,-15-5-1 16,-16 2 9-16,-17 4-2 15,-19 3 0-15,-24 9-6 16,-23 4-13-16,-23 11-4 15,-17 10 0 1,-14 10-18-16,-7 12-41 16,0 15-142-16,28 4-588 15,-8 22 0-15,20 15 0 16,31 4 0-16</inkml:trace>
  <inkml:trace contextRef="#ctx0" brushRef="#br0" timeOffset="122389.49">30050 8062 1298 0,'0'0'39'0,"0"-1"32"15,0 1 19-15,0-2 11 16,3 2 22-16,-3 0 35 16,0 0 36-16,0 0 28 15,0 0 14 1,0 0 6-16,0 0-26 16,0 0-30-16,-7-2-18 15,-2 1-8-15,-8-3-18 16,-14-1-34-16,-16-1-33 15,-8-1-26-15,-18 0-20 16,-11 2-16-16,-12-2-2 16,-14 3 7-16,-2 0 25 15,1 4 28-15,7 0 29 16,9 0 22-16,14 11 20 16,7 1 13-16,12 8 15 15,8 7 8-15,6 7 0 16,12 3-14-1,11 2-23-15,9 2-42 16,10 3-24-16,12-1-20 16,17 0-26-16,19 0-15 15,20-4-13-15,16-3-8 16,21-5-25-16,10-7-27 16,5-5-51-16,7-5-44 15,-6-6-40-15,-9-5-44 16,-5 1-42-16,-11-8-36 15,-9-7-18-15,-5-7-9 16,-4-6 13 0,-6-5 33-16,-6-8 47 0,-10-3 60 15,-6-1 35 1,-14 0 54-16,-10-2 62 16,-12 2 20-16,-11 2 2 15,-15-1-9-15,-16 1-16 16,-22 4-25-16,-16 1-11 15,-20 3-15-15,-16 6-14 16,-10 6-61-16,-1 6-160 16,-21 8 0-16,5 13 0 15</inkml:trace>
  <inkml:trace contextRef="#ctx0" brushRef="#br0" timeOffset="132344.64">32049 7376 2481 0,'-4'-8'30'15,"-2"0"45"-15,-2-3 27 16,-1-3 11-16,1 5 2 16,-2 1 6-16,0 2 9 15,-10 2 3-15,-8 0 3 16,-10 1 4-16,-13 3 5 15,-7 3 11-15,-9 1 5 16,-7 7 4-16,-4 7 14 16,4 7 14-1,3 5 2-15,9 3 6 16,13 0-1-16,14 4-1 16,14-3-29-16,15 3-49 15,11-4-31-15,16 2-15 16,15-5-14-16,19 1-20 15,21-3-19-15,20-4-14 16,14-5-12-16,4-3-17 16,2-7-16-16,-3-6-9 15,-6-3-4-15,-9-7-3 16,-6-8 0-16,-5-10-3 16,-10-6 6-16,-11-9 3 15,-10-6 6-15,-19-3-5 16,-16-4-9-1,-14 3-24-15,-24-2-20 16,-30 5-6-16,-24 5-9 16,-22 9-4-16,-26 12 6 15,-13 13 1-15,-14 12 4 16,-3 17-20-16,0 18-75 16,5 12-169-16,9 4-399 15,20 26 0-15,21 3 0 16,25 0 0-16</inkml:trace>
  <inkml:trace contextRef="#ctx0" brushRef="#br0" timeOffset="133042.23">31935 8043 4300 0,'-12'-13'-56'0,"-8"1"39"16,-19 1 62-16,-17 1 23 15,-17 15 14-15,-12 15 18 16,-11 14 24-16,-2 8 22 16,12 12 14-16,8 7 65 15,24 2 13-15,19 1-10 16,23 0-61-16,15-2-14 16,24 0 4-1,20-3-22-15,17-9-45 0,18-8-50 16,13-7-32-16,9-14-20 15,1-7-15 1,-1-8-35-16,-2-12-11 16,-5-11-9-16,-7-11-18 15,-1-17-10-15,-5-14 3 16,-6-12 19-16,-7-5 12 16,-17-4-7-16,-19 7-18 15,-22 5 0-15,-28 4 6 16,-36 9 8-16,-32 12 8 15,-29 11 16-15,-31 17 13 16,-14 14 8 0,4 16-29-16,11 14-94 0,20 11-244 15,17 7-453 1,26 12 0-16,24-3 0 16</inkml:trace>
  <inkml:trace contextRef="#ctx0" brushRef="#br0" timeOffset="139344.63">23311 1966 1016 0,'0'-2'65'0,"0"-2"47"15,0 1 36-15,0 0 18 16,0-1 17-16,0 1 27 16,0 2 29-16,0-1 28 15,0 1 26-15,0 1 12 16,0 0 19-16,0 0 8 16,-4 13 6-16,-4 9-4 15,-6 14-17 1,-11 21-12-16,-2 11-13 15,-7 6-15-15,4 1-19 16,3-4-30-16,4-5-73 16,5-6-49-16,3-9-42 15,5-9-14-15,4-10-16 16,0-8-34-16,4-12-25 16,2-5-26-16,0-4-39 15,0-9-30-15,3-10 8 16,3-16-6-16,0-14 1 15,11-16-5-15,4-13 6 16,3-15 16-16,5-4 9 16,4-3 12-16,0 2 32 15,-1 8 23-15,-4 14 12 16,-2 16-3 0,-5 14 0-16,-3 11 2 0,-5 14 7 15,4 6 10 1,-1 10 7-16,-3 11 42 15,-2 21 17-15,-4 18 3 16,-4 22 2-16,-2 16 3 16,-2 8 7-16,1-5 3 15,0-5 0-15,1-7-20 16,2-11-37-16,3-6-86 16,3-10-103-16,0-7-114 15,0-12-232 1,-6-24-472-16,-6 8 0 15,-10-8 0-15</inkml:trace>
  <inkml:trace contextRef="#ctx0" brushRef="#br0" timeOffset="139579.53">23014 2450 4880 0,'9'0'-30'0,"15"0"8"15,13-3 10-15,17 2 8 16,10-1 0-16,14-1-1 16,4-2-15-1,-5 3-90-15,-2 0-148 16,2-8-195-16,-19 9-339 16,-9-4 0-16,-14 0 0 15,-15 0 0-15</inkml:trace>
  <inkml:trace contextRef="#ctx0" brushRef="#br0" timeOffset="139836.74">23877 2315 3889 0,'-8'-5'1'16,"-6"-1"66"-16,-8-1 60 15,-8 5 36-15,-6 10 20 16,-5 13 22-16,7 9 11 15,2 10 19 1,14 5 2-16,7 1 3 16,10 0-21-16,13-2-85 15,6-9-99-15,7-3-97 16,10-8-131-16,4-9-168 16,9-11-215-16,-5-5-375 15,-6-11 0-15,-7-10 0 16,-1-7 0-16</inkml:trace>
  <inkml:trace contextRef="#ctx0" brushRef="#br0" timeOffset="140070.04">24075 2023 3943 0,'0'2'-2'0,"0"10"43"16,0 13 55-16,0 13 29 15,0 11 4-15,0 15 4 16,0 1 0-16,0-2-18 16,3-2-49-16,0-7-63 15,0-7-131-15,6-14-265 16,-5-6-459-16,-6-8 0 16,-4-11 0-16,-5-6 0 15</inkml:trace>
  <inkml:trace contextRef="#ctx0" brushRef="#br0" timeOffset="140402.96">23935 2452 3550 0,'15'-2'-32'0,"8"-1"-11"16,14 0-73-16,4-5-121 15,7-6-111-15,-6 1-206 16,-13 6 0-16,-7-4 1390 15,-8 5-995-15,-12 5 78 16,-4 5 82-16,5-6 119 16,-7 12 53-16,-2 5 38 15,1 6 105-15,2 3 140 16,0 4 111-16,9-5-69 16,6-3-112-1,8-3-81-15,3-8-94 16,5-3-109-16,-1-5-84 15,-3-5-73-15,-3-6-104 16,-6-7-81-16,-7-2-138 16,4-13-194-16,-9 0 18 15,-2 2 0-15,2 2 0 16</inkml:trace>
  <inkml:trace contextRef="#ctx0" brushRef="#br0" timeOffset="141007.15">24534 2377 3594 0,'-10'11'132'15,"-4"8"53"-15,-4 3 31 16,-2 6 17 0,7 0 2-16,6-2-9 15,3-3-8-15,12-4-17 16,11-3-45-16,9-7-131 15,6-5-128-15,5-4-73 16,1-7-36-16,-5-5-14 16,-15-4 24-16,-12-3 56 15,-4-2 50 1,-8 3 66-16,-4 3 86 0,-2 7 98 16,-4 3 72-16,-1 5 34 15,3 8 47 1,3 4 2-16,3 3-34 15,6 5-58-15,6 2-38 16,10-4-76-16,8 1-60 16,4-10-49-16,9-3-48 15,-1-6-42-15,-1-6-71 16,-5-9-23-16,-7-9-14 16,-5-10-22-16,-2-14-34 15,-2-13-5-15,1-16-3 16,0-13 16-1,-2 0 53-15,0-1 69 0,-7 12 79 16,-3 18 43 0,-2 22 21-16,-2 16 81 15,-5 16 78-15,-5 20 50 16,-4 20 38-16,-5 19 13 16,-1 19-12-16,5 8-35 15,10 2-54-15,4-6-56 16,9-8-77-16,7-9-183 15,10-10-315-15,-2-11-586 16,6-8 0-16,-1-13 0 16,0-6 0-1</inkml:trace>
  <inkml:trace contextRef="#ctx0" brushRef="#br0" timeOffset="141274.65">25189 2514 5329 0,'9'0'-94'0,"11"0"9"16,11-1-1-16,13-2-20 15,13 3-135-15,12-3-239 16,-3-1-367-16,-2 1 0 16,-9 2 0-16,-11-4 0 15</inkml:trace>
  <inkml:trace contextRef="#ctx0" brushRef="#br0" timeOffset="141875.97">26069 2110 5332 0,'-6'3'23'0,"-4"11"46"0,-2 11 85 16,-6 18 45 0,1 11-10-16,2 12 5 15,3 1 6-15,0-2-34 16,6-3-91-16,3-8-67 15,3-4-169-15,0-8-179 16,0-12-211-16,0-15-135 16,0-10-288-16,-3-10 1246 15,-3-13-941-15,-3-14 32 16,-3-5 98 0,4-13 169-16,4-17 154 15,4-10 195-15,6-4 198 16,9-3 167-16,6 5 120 15,9 10 45-15,8 16-21 16,5 16-27-16,4 19-63 16,4 9-74-16,-7 16-68 15,-2 13-55-15,-15 13-58 16,-18 7-41-16,-10 6-28 16,-19 0-12-16,-17-7-18 15,-11 0-13-15,-7-12-33 16,-4 0-114-16,11-9-209 15,18-11-649 1,6-1 0-16,12-6 0 16,12-4 0-16</inkml:trace>
  <inkml:trace contextRef="#ctx0" brushRef="#br0" timeOffset="142146.53">26235 2339 5400 0,'3'14'23'16,"3"4"16"-16,1 7 20 16,0 4 8-16,-3-4 0 15,-2-3-4-15,1-5-17 16,-3-3-5-16,0-4-7 16,1-6-49-16,2-2-31 15,4-10-22-15,4-4-34 16,6-9-23-1,5-5-56-15,6-7-90 16,6-4-252-16,-7 1-378 16,-1 5 0-16,-11 6 0 15,-3 7 0-15</inkml:trace>
  <inkml:trace contextRef="#ctx0" brushRef="#br0" timeOffset="142468.1">26450 2428 3960 0,'5'1'8'0,"1"4"30"16,6-3 16-16,3 1 5 16,9-1 1-16,0-2-5 15,0-2-11-15,2-3-5 16,-10-4-5-16,-2-3 31 15,-8-4-12-15,-6 3-10 16,-8 1 27-16,-7 6 47 16,-6 6 25-16,-2 4 42 15,-7 5 53-15,9 9 20 16,9 4-11-16,2 0-85 16,10 7-89-16,10 0-156 15,12-7-295 1,6-23-728-16,8 15 0 15,12-12 0-15</inkml:trace>
  <inkml:trace contextRef="#ctx0" brushRef="#br0" timeOffset="142770.19">26862 2296 4976 0,'-22'0'104'16,"-8"6"90"-16,1 3 73 15,-2 9-6 1,14 3 5-16,8 6-26 16,9 0-30-16,3-2-12 0,9-5-28 15,2-5-95 1,5-8-70-16,3-7-103 16,0-8-92-16,-4-14-18 15,-6-6-17-15,-3-14 16 16,2-10-7-16,-7-13-52 15,7-4-22-15,-5 4-8 16,1 3-143-16,-5 4-463 16,1 26 0-16,-3 18 0 15,-2 11 0-15</inkml:trace>
  <inkml:trace contextRef="#ctx0" brushRef="#br0" timeOffset="143090.22">26950 2341 3887 0,'20'0'15'15,"5"-1"40"-15,11-3 25 16,2-4 12-16,-2-5 7 16,-9-5 25-16,-6-4 49 15,-12 1 16-15,-3 1 15 16,-10 6 10-16,-8 4 42 15,-8 8 42-15,-4 7 28 16,-13 9 12 0,0 8-6-16,1 7-26 15,11 6-48-15,6-1-47 16,12 3-193-16,10-2-63 16,15-5-207-16,12-2-246 15,11-13-262-15,2-3-424 16,1-6 0-16,-6-6 0 15</inkml:trace>
  <inkml:trace contextRef="#ctx0" brushRef="#br0" timeOffset="143249.69">27260 2384 4210 0,'0'-7'130'16,"-4"4"26"-16,-2 0 12 16,-2 4-7-16,6 8-36 15,-2 9-129-15,2-1-158 16,21-1-794-1,-8-2 0-15,3-3 0 16,4-7 0-16</inkml:trace>
  <inkml:trace contextRef="#ctx0" brushRef="#br0" timeOffset="143399.7">27451 2436 5406 0,'0'0'12'16,"0"5"3"-16,0 1-6 15,0 3-64-15,0-1-133 16,0-1-155-16,0-4-143 16,0-14-388-16,0 7 0 15,0-6 0 1</inkml:trace>
  <inkml:trace contextRef="#ctx0" brushRef="#br0" timeOffset="143504.94">27468 2203 963 0,'1'-32'-192'0,"1"14"0"16,2 3 0-16,1-2 0 16</inkml:trace>
  <inkml:trace contextRef="#ctx0" brushRef="#br0" timeOffset="143829.66">27611 2359 4823 0,'-14'13'97'0,"-2"3"63"16,0 2 64-16,0 4 8 16,11-3-2-16,5 0-32 15,5-4 0-15,4-4-2 16,4-3-28-16,7-5-96 15,3-10-72-15,2-5-79 16,-4-13-86-16,-2-12-16 16,-3-10-8-16,-5-13 21 15,-1-10-11-15,2-7-2 16,0-2 3 0,-3 9-39-16,0 13-124 15,-4 7-603-15,-4 25 0 16,-1 13 0-16</inkml:trace>
  <inkml:trace contextRef="#ctx0" brushRef="#br0" timeOffset="144130.44">27820 2344 5059 0,'-3'15'91'0,"1"4"54"15,2 6-4-15,2 1 5 16,12-1-32 0,8-5-30-16,8-5-32 15,9-4-42-15,-2-4-66 16,-3-7-143-16,-7-7-106 16,-12-9-93-16,-9-12-60 15,-6-9-49-15,-12-11 46 16,-12 4 71-16,-11 3 37 15,-10 12-1-15,-3 10-118 16,-11 15 0-16,1 5 0 16,4 9 0-16</inkml:trace>
  <inkml:trace contextRef="#ctx0" brushRef="#br0" timeOffset="146299.75">24856 1364 3222 0,'-7'8'31'0,"-9"8"33"15,-9 7 20-15,-7 5 21 16,-5 8 15-16,-2-1 18 16,1 3 16-1,5-6 7-15,4 0 9 16,2-7 0-16,14-5-31 16,2-4-43-16,8-4-25 15,5-5-13-15,13-1-13 16,3-3-21-16,9-2-26 15,9 0-16-15,2-1-13 16,-4-1-18-16,-1 1-37 16,-3-1-42-16,-7 0-110 15,-2-7-188-15,-9 1-348 16,-6 3 0-16,-3-6 0 16,-1 1 0-16</inkml:trace>
  <inkml:trace contextRef="#ctx0" brushRef="#br0" timeOffset="146782.68">24850 1577 1735 0,'3'0'-40'0,"5"0"4"15,10-4-2-15,6 1-12 16,8-3-1-16,8-2 1 15,5-2 14-15,2-1 24 16,7 3 34-16,9 0 108 16,10 2 56-16,10-1 28 15,5 3 27-15,10-1 38 16,-4 4 27 0,-3 0 14-16,-3 3-6 0,-11 9-22 15,-9 3-28-15,-7 6-58 16,-14 4-64-16,-11 1-39 15,-9-2-59-15,-8-4-97 16,-5-1-160-16,8-13-225 16,-16 1-318-1,-1-5 0-15,-5-4 0 16,-3-6 0-16</inkml:trace>
  <inkml:trace contextRef="#ctx0" brushRef="#br0" timeOffset="147094.74">26066 1467 3873 0,'0'0'23'0,"3"2"53"15,3 4 24-15,8 5 1 16,7 5 4-16,9 9 6 15,0 5 10-15,0-1 7 16,-4 2 9-16,-11-2 26 16,-1-4-40-16,-10-2-39 15,-2-5-17-15,-10-2 3 16,-4-2-7-16,-12 0-26 16,-3-4-105-16,-6 3-168 15,46-11-779-15,-34 2 0 16,9 0 0-16,12-6 0 15</inkml:trace>
  <inkml:trace contextRef="#ctx0" brushRef="#br0" timeOffset="148077.34">25091 1033 3767 0,'0'0'20'16,"0"0"108"-16,-4 5 39 15,-3 5 21-15,0 12 18 16,1 8 23-16,0 9 6 16,3 1 30-16,3-3 9 15,0-5 5-15,1-7-44 16,1-7-119-16,-2-6-27 16,3-7-47-1,3-6-34-15,4-12-33 16,-2-10-15-16,-2-10-33 15,-1-11-11-15,-4-6 7 16,-1-3 16-16,0 3 21 16,-1 6-3-16,2 10 35 15,-1 9 16-15,0 9 15 16,0 11 25-16,0 5 21 16,0 9 13-16,6 13 3 15,5 3-1-15,5 3-18 16,7 4-34-16,5-6-12 15,1-6-8-15,1-9-6 16,-1-7-22 0,-1-8-25-16,2-7-15 15,-3-10-15-15,-4-7 4 16,-3-2 6-16,-7-4 26 16,-4 6 6-16,-6 8 1 15,0 4 2-15,0 11 25 16,-3 6 25-16,-6 12 28 15,3 9 27-15,-4 9-1 16,-2 6 8-16,1 6-8 16,5-1-40-16,2-3-66 15,2-6-112 1,10-3-151-16,14-11-298 16,2-6-468-16,8-8 0 15,4-5 0-15,-4-9 0 16</inkml:trace>
  <inkml:trace contextRef="#ctx0" brushRef="#br0" timeOffset="148424.76">25650 1072 3874 0,'-7'-2'112'0,"-6"2"71"16,-4 2 31-16,-2 8 49 16,2 6 25-16,5 5-3 15,8 5 8-15,2-1 1 16,7-1-53-16,0-7-34 15,2-3-95 1,0-6-75-16,4-5-55 16,-1-3-56-16,-1-11-29 15,1-5 3-15,-3-4-6 16,0-4 5-16,-4 3 65 16,0 3 26-16,-1 5 10 15,-2 5 47 1,0 6 78-16,0 7 18 0,0 5 3 15,0 6 3-15,2 7-10 16,1 2-114-16,1 1-95 16,8-1-173-1,6-4-299-15,-1-6-612 16,-1-5 0-16,2-6 0 16,-4-7 0-16</inkml:trace>
  <inkml:trace contextRef="#ctx0" brushRef="#br0" timeOffset="148784.75">25903 1140 3807 0,'7'-2'13'16,"5"-4"11"-16,6-3 0 15,6 0-9-15,2-2-22 16,-1-1-37-16,-2-3-58 15,-8-2-38-15,-9-2-36 16,1-2-8 0,-14-3 6-16,-5 6 33 0,-9 5 71 15,-6 8 69 1,-5 4 97-16,-4 7 90 16,3 13 96-16,8 3 56 15,6 3 41-15,6 11 5 16,10 1-26-16,6-2-95 15,13-3-162-15,8 1-232 16,32-16-873-16,-14 3 0 16,0-9 0-1,0-7 0-15</inkml:trace>
  <inkml:trace contextRef="#ctx0" brushRef="#br0" timeOffset="149123.54">26542 1200 4404 0,'15'0'-6'0,"8"0"9"15,11 0 1-15,10 0-23 16,5 0-98-16,-5 0-166 15,-4-3-128-15,-18-6-304 16,-13 9 0-16,-18 1 0 16</inkml:trace>
  <inkml:trace contextRef="#ctx0" brushRef="#br0" timeOffset="149282.37">26414 1297 2860 0,'0'3'43'16,"3"0"48"-16,10 1 12 15,10-3 2-15,9 4-7 16,11-5-36-16,9 0-72 16,0 0-152-1,-2-6-476-15,-5 3 0 16,-4-1 0-16</inkml:trace>
  <inkml:trace contextRef="#ctx0" brushRef="#br0" timeOffset="150049.29">27261 1032 1682 0,'-8'-3'123'0,"-3"0"55"16,-5 0 52 0,-6 2 80-16,-2 4 55 15,-7 6 46-15,-4 9 33 16,0 6 67-16,5 13 49 16,3 4-22-16,14 2-88 15,11-1-68-15,11 1-50 16,12-6-99-16,11-6-81 15,8-9-70-15,7-5-61 16,1-9-85-16,2-4-45 16,-2-9-37-1,-4-8 12-15,-4-7 9 16,-10-7-17-16,-10-9 4 16,-8-9 12-16,-9-2 16 15,-9 0 30-15,-15 1 16 16,-11 7 3-16,-8 7 5 15,-8 11 6-15,-3 11 3 16,5 5 7-16,10 5-46 16,8 6-107-16,10 3-211 15,32-3-561-15,-17 9 0 16,10 0 0-16,2-4 0 16</inkml:trace>
  <inkml:trace contextRef="#ctx0" brushRef="#br0" timeOffset="150332.47">27419 859 3107 0,'-1'3'111'0,"-9"8"76"16,-9 13 48-16,-11 13 18 16,-4 12 14-1,-13 12 3-15,0 4 1 0,1 4-11 16,0-3-83 0,3-3-235-16,25-10-958 15,-21 6 0-15,6-15 0 16</inkml:trace>
  <inkml:trace contextRef="#ctx0" brushRef="#br0" timeOffset="155848.26">25240 2372 2039 0,'0'0'68'0,"0"0"37"16,0 0 24-1,0 0 12-15,0 0 11 16,0 0 19-16,0 0 22 16,0 0 25-16,0 0 25 15,0 0-5-15,0 0-12 16,0 0-21-16,-5 0-1 15,-6 2 2-15,-3 2 0 16,-12 7-20-16,-4 4-18 16,-6 6-21-16,5 3-24 15,-1 2-24 1,6-2-26-16,5-2-14 16,9-1-26-16,5-3-21 15,3-3-20-15,4-4-4 16,4 0 0-16,0-2-4 15,8-2 2-15,3 1 0 16,4-4 2-16,1 0-3 16,-3 1 6-16,1-4 1 15,-3 2-3-15,-4-1-31 16,-4 0-76 0,-1 0-85-16,-2 0-175 0,-3-10-576 15,-1 5 0 1,4-1 0-16,-4-2 0 15</inkml:trace>
  <inkml:trace contextRef="#ctx0" brushRef="#br0" timeOffset="156451.44">25574 2371 3664 0,'0'0'77'16,"0"0"39"-16,0 0 18 15,0 0 17-15,3 0 9 16,2 0 9-16,4 3 13 15,4 0 5-15,1 2 6 16,5 4-28-16,1 2-45 16,1 0-34-16,0 1-18 15,-1-1-18-15,2 2-5 16,-4-1-6 0,-4 1-8-16,-5-2-3 15,1 3 0-15,-8-4 4 16,-2 0 11-16,1 0 3 15,-4 3 8-15,-7-1 33 16,-2 1 4-16,-2 2 9 16,-5-1 19-16,-1-1-18 15,5-1-76-15,0-2-70 16,6 3-169-16,6-4-327 16,3-1-577-16,0-3 0 15,3-2 0-15,2-6 0 16</inkml:trace>
  <inkml:trace contextRef="#ctx0" brushRef="#br0" timeOffset="161117.47">23776 2977 1514 0,'0'0'74'0,"-2"-3"32"16,-1 3 16-16,0-1 18 15,2 2 20-15,-3-1 20 16,4-1 26-16,4 1 20 16,-4 0 20-1,0 0-12-15,0 0-19 16,0 0-22-16,0 0-15 16,0-1-15-16,0 0-16 15,0-3-17-15,3 0-20 16,4-3-19-16,2 3-15 15,3-4-16 1,3 1-24-16,0 4-12 0,1 2-3 16,-5-1-3-16,2 4 4 15,-4 3-1-15,-6 5 1 16,-2 5 4-16,2 10 2 16,-10 2 5-1,-2 5 12-15,-8-2 14 16,-6 2 13-16,-10-2 6 15,1-1-4-15,-5-3 2 16,4-2-5-16,6-3-6 16,10-4-9-16,2-7-15 15,9 2-27-15,5-9-34 16,-1 1-17-16,4-4-6 16,-1 0-3-16,7 0 0 15,2 0-4-15,2 0 4 16,6 0 4-16,-1 0 7 15,4 0 20-15,1 4 25 16,5 0 7 0,-2 0 3-16,0-1 0 15,-1 1-2-15,-6-2-1 16,-1 0-2-16,-1-2-4 16,-3 0-10-16,-1 0-38 15,-2 0-79-15,-1 0-78 16,0 0-158-16,12-8-552 15,-14 4 0-15,1-4 0 16,4-2 0-16</inkml:trace>
  <inkml:trace contextRef="#ctx0" brushRef="#br0" timeOffset="161504.57">24121 2934 3624 0,'3'-4'-14'0,"4"-4"14"16,5 3 6-16,3-2 4 15,6 2 6-15,5 3 16 16,-2 4 32-1,-4 5 48-15,-4 3 39 16,-5 5 44-16,-7 8 15 16,0 10 5-16,-8 1 7 15,-2-1-9-15,0 4-5 16,-3-2-17-16,0-5-31 16,-2-1-71-16,2-1-79 15,1-3-118-15,1-4-122 16,3-3-172-16,2-13-185 15,2 2-290-15,0-6 0 16,2-2 0-16,-5-5 0 16</inkml:trace>
  <inkml:trace contextRef="#ctx0" brushRef="#br0" timeOffset="161691.69">24172 3190 3220 0,'0'0'28'15,"0"-3"20"-15,1 1 10 16,8 0 0-16,8 1-6 16,2-1-39-16,7 1-115 15,2-3-166-15,-7-28-353 16,-4 28 0-16,-7-3 0 16,-5 0 0-16</inkml:trace>
  <inkml:trace contextRef="#ctx0" brushRef="#br0" timeOffset="161879.26">24369 3179 2128 0,'3'8'92'0,"1"4"67"0,-2 3 42 15,1 4 43-15,-3 2 25 16,0-1 9 0,0 2 0-16,0-2 0 15,-3 2-20-15,-2-4-91 16,2-3-141-16,2-2-216 15,20-9-647-15,-16 1 0 16,0-5 0-16,0-4 0 16</inkml:trace>
  <inkml:trace contextRef="#ctx0" brushRef="#br0" timeOffset="162467.91">24632 3002 3254 0,'6'-8'2'0,"7"-1"14"15,4 3 8-15,3-6 5 16,5 8-2-16,-6 4-3 15,-2-1 6-15,-6 5 11 16,-6 7 8-16,-4 0 8 16,-4 6 9-16,-8 5 7 15,-3 1 13 1,-2-4 7-16,-8 1 10 16,3-2 4-16,0-4-4 15,3 0-11-15,7-5-26 16,4-1-44-16,3-5-32 15,4 0-30-15,7-1-26 16,1-2-10-16,5 0-8 16,4 0 0-1,1 0 1-15,3 0 7 0,-5 0 28 16,0 0 53-16,-5 2 44 16,-2 5 25-16,-1 3 19 15,-5 1 19-15,-1 3 18 16,-1 1 19-1,-1 1 18-15,-3-1 15 16,-4-2 1-16,-4 2-3 16,-9-5-21-16,-5-1-1 15,-1 0-26-15,-1-5-55 16,3-1-109-16,1-1-149 16,16-3-327-16,-5-3-477 15,7 0 0-15,10-5 0 16,4-3 0-1</inkml:trace>
  <inkml:trace contextRef="#ctx0" brushRef="#br0" timeOffset="165490.06">26384 2919 480 0,'0'-2'42'0,"0"0"11"15,0 2 16 1,0 0 27-16,0 0 40 16,0 0 46-16,-3 0 44 15,3 0 28-15,0 0 22 16,0 0-6-16,-2 0-3 16,2 0 4-16,0 0-8 15,0 0-18-15,0 0-31 16,0 0-39-16,0 0-36 15,0 0-20-15,0 0-9 16,0-3-5-16,2-1-7 16,1-2-8-16,0-2-6 15,5-1-6 1,2 4-4-16,2-2-2 0,-3 1-3 16,2 2-8-16,2 0-14 15,-5 3-17 1,4 1-9-16,-3-2-7 15,-3 5 5-15,-3 5 16 16,-3 6 11-16,-6 8 2 16,-6 6 1-16,-5 6 5 15,-4-2 11-15,-1-2 3 16,2-3 8 0,0-2 2-16,2-2-5 0,-1-4-16 15,2-1-13-15,1-2-8 16,2-2-6-1,-1-3-4-15,5 0-6 16,-3-2-1-16,3-5-6 16,3 2-10-16,0-2-11 15,4-2-23-15,3 1-31 16,0-1-30-16,0-1-8 16,3 1-1-16,2-2-3 15,4 0 1-15,4 1 5 16,4 1 8-1,3 0 13-15,-2 4 20 0,6 0 29 16,-2 3 29-16,5 1 13 16,-1-4 1-1,1 6 0-15,2-5-3 16,-2-4-2-16,-3 0-2 16,-1-1-11-16,-7-2-33 15,-4 0-53-15,-4 0-95 16,1-2-198-16,-5-10-421 15,-1 8 0-15,-1-1 0 16,-2-5 0-16</inkml:trace>
  <inkml:trace contextRef="#ctx0" brushRef="#br0" timeOffset="165959.84">26724 2871 3308 0,'-21'21'110'0,"-5"9"33"16,-8 11 18-16,1 9 3 15,12 1 2-15,4-3 2 16,11-5-6-16,6-7 2 16,3-8-6-16,12-7-77 15,3-8-72 1,3-8-65-16,5-3-36 0,-2-4-3 15,-4-3-5 1,-6-4-6-16,-11 0 9 16,1-4-5-16,-8 1 4 15,-3-2 4-15,0 3-6 16,1 3-57-16,1-1-149 16,27-1-372-16,-19 7 0 15,4 2 0-15,0-1 0 16</inkml:trace>
  <inkml:trace contextRef="#ctx0" brushRef="#br0" timeOffset="166161.29">26846 3152 3491 0,'0'2'131'15,"0"6"38"-15,0 5 10 16,0 3 1-16,0 7-2 15,0 2-21-15,0-1-67 16,0-2-87-16,-3-4-165 16,9-8-721-16,-9 4 0 15,0-6 0-15,6-5 0 16</inkml:trace>
  <inkml:trace contextRef="#ctx0" brushRef="#br0" timeOffset="167168.9">27105 2885 2768 0,'-9'-1'138'0,"0"0"40"15,-6 1 33-15,-3 0 21 16,-2 5 29-16,-1 9 15 15,-3 6 6 1,0 5 2-16,6 5 2 16,7-2-101-16,7-1-43 15,2-5-39-15,10-3-38 16,0-3-21-16,6-7-29 16,2-3-19-16,5-5-8 15,-2-1-4-15,-1-3-4 16,2-8 1-16,-8-3 4 15,1-4-1 1,1-7 4-16,-2-3-1 0,0-1-5 16,0 0 4-1,0 4 1-15,-3 4 0 0,-3 4-7 16,0 9-3 0,-4 2 11-16,2 8 28 15,-4 10 15-15,3 9 10 16,-6 11 11-16,-1 9 11 15,-1 5 11-15,1-2 1 16,-2-1 5-16,3-8 3 16,0-3-79-16,-1-4-220 15,33-11-890-15,-26 0 0 16,2-5 0-16,2-5 0 16</inkml:trace>
  <inkml:trace contextRef="#ctx0" brushRef="#br0" timeOffset="167951.81">26712 3140 2786 0,'-3'-1'92'15,"1"-3"23"-15,-5 1 29 16,0-1 43-16,-1-3 34 16,0 2 13-16,-2-1 0 15,1 3-5-15,-2 1-27 16,-5 1-120-16,-1 5-114 16,-1 3-202-16,-1-6-618 15,2 15 0-15,1 4 0 16</inkml:trace>
  <inkml:trace contextRef="#ctx0" brushRef="#br0" timeOffset="170097.57">27579 1371 1148 0,'0'-2'69'15,"0"0"26"-15,0-2 26 16,0 1 34-16,0-2 37 16,0 5 37-16,0-1 22 15,0-2 21-15,0 0 20 16,2 1-12-1,-2 0-1-15,0-3-2 0,0 1-15 16,1 2-31 0,1 1-32-16,2-1-33 15,2 2 2-15,3 5-18 16,0 4-17-16,-3 5-30 16,-3 6-38-16,-3 8-144 15,-7-1-245-15,-9-31-622 16,0 26 0-16,-5-3 0 15,4-11 0-15</inkml:trace>
  <inkml:trace contextRef="#ctx0" brushRef="#br0" timeOffset="170748.41">27867 1105 2572 0,'0'0'97'16,"0"-2"13"-16,5-1 5 15,6-3 3-15,0 2 4 16,8-3 8-16,4 3 10 16,-2 0 9-16,0 1 4 15,-2 3-54-15,-6 3 6 16,-9 5 15-16,-7 10 13 15,-12 9 2-15,-11 8 5 16,-5 5 0-16,-8 1-6 16,4 0-8-1,8-3-5-15,7-1-13 16,10-8-39-16,10-3-31 16,4-3-13-16,8-8-32 15,9-5-89-15,8-4-106 16,7-5-205-16,0-17-490 15,-6 4 0-15,-3-5 0 16,-1-4 0-16</inkml:trace>
  <inkml:trace contextRef="#ctx0" brushRef="#br0" timeOffset="171316.51">28348 1061 2747 0,'0'0'86'0,"-6"3"22"16,-7 5 10-16,-7 6 5 15,-4 7 2-15,-5 5 5 16,2 4 3-16,3-2 4 15,6 1 4 1,5-5-33-16,5 1-52 16,8-5-24-16,-3-2-7 15,6-4 2-15,3-5 4 16,3-1-4-16,3-6 1 16,0 0-9-16,5-2-3 15,-5-3-5-15,0-4-13 16,-2-4 0-16,1-10-1 15,-1-4-3-15,0-6-8 16,0-4-1 0,4-4-9-16,-1 3 0 0,5 0 1 15,-4 6 4-15,2 1 9 16,-5 9 2-16,-2 9 18 16,0 4 56-16,-5 11 44 15,-2 14 12-15,1 14 7 16,-6 11 11-1,3 13 3-15,-3 10 2 16,0-1 1-16,-3-3-1 16,0-1-54-16,1-6-155 15,-1-8-179-15,6-9-282 16,-3-6-373-16,3-9 0 16,0-7 0-16,0-7 0 15</inkml:trace>
  <inkml:trace contextRef="#ctx0" brushRef="#br0" timeOffset="171985.26">28371 1055 2716 0,'-17'10'141'0,"-8"7"29"16,-8 6 25-16,-11 11 17 15,-3 0 15-15,5 4 16 16,6-5 11-16,1 1 1 16,10-5 5-16,8-7-112 15,10-7-36-15,2-4-23 16,11 1-18-16,12-8-13 15,15-3-12 1,7 2-15-16,14-3-13 16,7 0-10-16,3-4-10 15,0 2 5-15,1-4-4 16,-5 1-12-16,-6 0-27 16,-11-1-43-16,-15 3-56 15,-8-2-80-15,-14 1-130 16,0-6-172-16,-12 4-257 15,-5-5 0-15,-1 0 0 16</inkml:trace>
  <inkml:trace contextRef="#ctx0" brushRef="#br0" timeOffset="172265.57">28521 930 2704 0,'-3'12'191'0,"-9"7"43"0,-1 17 17 16,-5 11 4-16,1 9 1 15,2 8-7-15,4 4-94 16,4-4-139-16,3-5-270 15,-1-3-557-15,-1-9 0 16,3-8 0 0,1-14 0-16</inkml:trace>
  <inkml:trace contextRef="#ctx0" brushRef="#br0" timeOffset="172712.43">27220 1747 3657 0,'31'0'7'0,"23"0"10"15,33 0-2-15,31-2 15 16,29 4 13-16,19 1-1 16,18 3-4-16,5 2-57 15,36 1-747-15,-51 1 0 16,-26-1 0-16</inkml:trace>
  <inkml:trace contextRef="#ctx0" brushRef="#br0" timeOffset="183786.61">24078 4787 2726 0,'0'-3'12'0,"-3"2"44"15,3-2 31-15,0 0 15 16,3 3 10-16,-3-1 15 16,0 1 23-16,0 0 35 15,0 0 20 1,0 0 15-16,0 0 4 0,0 0-29 15,-3 0-19 1,-6 4-3-16,-3 3 3 16,-10 12-9-16,-7 10-13 15,-5 10-33-15,-12 10-3 16,-3 7-8-16,0 4-4 16,-5 0-16-16,3 1 1 15,1-2 3-15,5-1-24 16,8-8-20-16,9-6-27 15,8-10-29-15,7-7-76 16,6-8-119 0,5-5-190-16,25-11-697 15,-17-6 0-15,0-7 0 16</inkml:trace>
  <inkml:trace contextRef="#ctx0" brushRef="#br0" timeOffset="184120.23">23578 5147 3830 0,'-18'33'5'15,"-4"19"30"-15,-10 14 33 16,-7 15 3-1,4-3 6-15,5 1-1 16,-1-5 22-16,10-7 3 16,6-9-8-16,7-16-27 15,5-9-30-15,14-14-42 16,7-10-53-16,12-10-38 16,9-12-50-16,17-7-54 15,6-14-102-15,2-5-52 16,14-4-59-16,-10 5-180 15,-3 2 0-15,-8 8 0 16,-9 2 0-16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4-05T13:07:50.226"/>
    </inkml:context>
    <inkml:brush xml:id="br0">
      <inkml:brushProperty name="width" value="0.05292" units="cm"/>
      <inkml:brushProperty name="height" value="0.05292" units="cm"/>
      <inkml:brushProperty name="color" value="#FF0000"/>
    </inkml:brush>
  </inkml:definitions>
  <inkml:trace contextRef="#ctx0" brushRef="#br0">25833 5738 932 0,'0'0'67'16,"0"4"37"-16,-1 2 26 16,-1-2 14-16,1 1 3 15,1 1 3-15,0-2 7 16,0-1 6-16,0 0 4 16,0 1-14-16,0-1-34 15,0 2-31-15,0-1-22 16,0 3 5-16,0-1 24 15,0 2 24 1,0-2 12-16,0 1 8 16,0 1 8-16,0-4 2 15,0 0 1-15,0 0 10 16,0 1 12-16,0-1-4 16,0 0-10-16,0 0-8 15,0-4 2-15,-2 2 4 16,1-4 16-16,1 2 4 15,-3 0-7-15,-1 0-14 16,0-5-17 0,1-7-14-16,3-4-20 0,0-12-19 15,0-9-19 1,0-7-14-16,3-4-26 16,9-8-17-16,5-7-2 15,7-2-2-15,8-6 1 16,5-1 0-16,7 2 2 15,1-1-2-15,6 4-2 16,9 4-2-16,0 3-1 16,4 5 1-16,-6 6-17 15,-1 6-45-15,-16 7-80 16,-9 6-121-16,-8 10-248 16,-17 3-499-16,-7 9 0 15,-9 3 0-15,-12 3 0 16</inkml:trace>
  <inkml:trace contextRef="#ctx0" brushRef="#br0" timeOffset="332.69">26297 4637 4673 0,'4'-2'-46'15,"8"-2"26"-15,11-4 9 0,10-3 2 16,11 4 4-16,7-2 12 16,0 6 10-1,-3 1 11-15,-9 4 9 16,-9 5 68-16,-13 5 11 15,-10 7-12-15,-8 2-4 16,-8 6-10-16,-8-1-32 16,0 0-113-16,1-2-174 15,13-11-763-15,-4 5 0 16,1-5 0-16</inkml:trace>
  <inkml:trace contextRef="#ctx0" brushRef="#br0" timeOffset="1090.56">26831 3883 3721 0,'0'-2'37'16,"1"1"30"-16,4 0 43 16,1 1 39-16,0 0 19 15,0 5 47-15,-3 8 30 16,0 7 47-1,-9 11 46-15,-3 7-21 16,-2 3-33-16,-3-2-40 16,3-3-45-16,2-9-59 15,3-7-65-15,2-4-68 16,4-8-41-16,0-4-66 16,1-6-64-16,-1-8-7 15,6-9-1-15,3-12-2 16,5-11-33-16,8-12 17 15,10-9 46 1,2-7 24-16,4-3 6 16,2-2 28-16,-5 7 26 15,0 11 24-15,-10 10 12 16,-5 18 24-16,-5 10 49 16,0 14 30-16,-6 12 18 15,0 14 26-15,-4 15 19 16,-2 15-3-16,-3 9 2 15,1 4-9-15,4-4-25 16,2-5-58-16,-1-6-79 16,3-6-152-16,6-8-301 15,-12-8-552-15,0-10 0 16,-12-11 0-16</inkml:trace>
  <inkml:trace contextRef="#ctx0" brushRef="#br0" timeOffset="1280.35">26893 3913 5592 0,'4'-2'-14'15,"7"0"15"-15,11-2 10 16,13 1-1-16,9 2 1 16,15 1-40-16,5 0-89 15,5 1-121-15,2-2-246 16,-6-1-463-1,-3 0 0-15,-4-5 0 0</inkml:trace>
  <inkml:trace contextRef="#ctx0" brushRef="#br0" timeOffset="1485.13">27620 3755 3863 0,'-15'-6'106'15,"-8"4"49"-15,-7 2 38 16,-5 5 17-16,2 8 14 15,6 14 27-15,8 3 24 16,8 2-8-16,7 1-44 16,5-3-67-16,8-3-132 15,9-3-179-15,9-12-229 16,8-11-697-16,4 2 0 16,0-15 0-16,0-9 0 15</inkml:trace>
  <inkml:trace contextRef="#ctx0" brushRef="#br0" timeOffset="1707.41">27796 3513 3403 0,'0'-22'120'15,"1"3"49"-15,-1-3 11 16,0 3 38-16,0 13 27 16,0 22 10-16,-1 15 1 15,-2 13 4-15,-3 8 0 16,1 10-62-16,-2-2-108 15,5-8-114-15,2-6-124 16,0-7-253 0,0-17-615-16,-7-4 0 15,-9-9 0-15,-3-8 0 16</inkml:trace>
  <inkml:trace contextRef="#ctx0" brushRef="#br0" timeOffset="1990.61">27614 3799 3338 0,'0'-7'60'0,"6"2"30"15,4-2 34-15,12-1 9 16,6-1 2-16,14 6 3 16,3-2 3-16,3-3 2 15,-7-1 1-15,-6 1-45 16,-10 0-9-16,-8 1-7 16,-10 1-12-16,-4 5 2 15,-3-2 23-15,0 3 16 16,-1 4 4-16,2 3-9 15,4-1-2-15,-1 5-3 16,8-4-18 0,5-2-73-16,2-3-106 15,4-2-85-15,0-9-160 16,1-9-209-16,-9-1-337 16,-5-5 0-16,-2-4 0 15,-3 7 0-15</inkml:trace>
  <inkml:trace contextRef="#ctx0" brushRef="#br0" timeOffset="2874.51">28175 3647 2737 0,'0'0'9'0,"-1"-2"25"16,1 2 15-16,0-2 9 16,-2 6 9-16,2-2 4 15,2 2 5-15,-2 3 3 16,0 1 3-16,-2-2 3 16,2 1-6-16,0-3-18 15,-3 3-10-15,3-2-4 16,-3 1-6-16,3-4-3 15,0 1-2 1,0-3-2-16,0 0 0 16,0 0 1-16,0 0 3 15,0 0-3-15,-3 0-4 16,0 0-1-16,-3 0-3 16,0 0 0-16,-6 1 18 15,1 2 14-15,-3 3 24 16,1 6 17-16,0 5 11 15,8-1 16-15,2 4 6 16,5-1-4-16,8-4 5 16,5-2 1-1,6-5-20-15,5-5-20 0,2-6-30 16,-2-4-35 0,0-7-20-16,-8-6-30 15,-6-3-9-15,-2-8 1 16,-7-2-7-16,0 3 2 15,-3 2 12-15,0 9 6 16,-3 4 9-16,0 10 27 16,-4 7 21-16,1 7 25 15,0 8 11 1,1 5 5-16,4 3 2 16,4 0 2-16,3 0-13 0,3-7-2 15,4-3-6-15,6-8-9 16,3-2-24-1,5-10-19-15,0-6-12 16,6-9-13-16,1-9-20 16,-1-12-27-16,-3-12-15 15,0-12-18-15,1-7-21 16,-2-12-16-16,-7 1 6 16,-8 3 15-16,-5 15 27 15,-4 15 19-15,-13 16 27 16,-8 22 50-16,-7 18 39 15,-5 19 34 1,-7 18 33-16,3 18 33 0,7 10-1 16,9 4-6-1,6 3-33-15,7-6-59 16,6-6-118-16,12-8-221 16,2-18-839-16,1-2 0 15,4-12 0-15,1-11 0 16</inkml:trace>
  <inkml:trace contextRef="#ctx0" brushRef="#br0" timeOffset="4150.6">28762 5717 2685 0,'0'-1'-1'0,"0"1"14"16,0-2 9-16,3 1 5 16,0 1 3-16,5-2 2 15,4-2 9-15,1-3 11 16,2-2 6-16,6-3 23 16,0-7-16-1,2-8-6-15,7 0-5 16,6-9-2-16,6-5 2 15,5-6 17-15,10-5 14 16,12-4 16-16,5-7 31 16,9 0 29-16,7-3 4 15,0 5-8-15,-5 4-13 16,-10 8-28-16,-13 13-64 16,-17 6-74-16,-16 11-149 15,-7 3-241-15,-14 10-368 16,-10-1 0-16,-7 3 0 15,-6 0 0 1</inkml:trace>
  <inkml:trace contextRef="#ctx0" brushRef="#br0" timeOffset="4424.03">29709 4915 4098 0,'16'0'16'0,"8"-1"42"16,6-2 23-16,8 0 6 16,-2 3 3-16,-2 0 4 15,-9 2 3-15,-4 4 3 16,-12 7 9-16,-6 1 9 16,-9 9-27-16,-9-2-60 15,-3 4-118-15,-3-1-157 16,10-11-703-16,-10 3 0 15,9-5 0 1,12-8 0-16</inkml:trace>
  <inkml:trace contextRef="#ctx0" brushRef="#br0" timeOffset="4989.56">30457 4289 4611 0,'-3'22'59'16,"-4"10"32"-16,-1 12 16 15,2 9 1-15,4 0 0 16,-1-1-34-16,3-6-66 16,0-3-99-16,3-6-128 15,2-15-170-15,-2-10-105 16,-3-7-33-16,0-9 51 15,-3-9 97-15,-3-4 96 16,0-11 99-16,3-12 90 16,3-16 117-1,7-9 176-15,12-7 202 16,9 0 92-16,4 4 9 16,8 12-56-16,1 16-88 15,1 13-87-15,0 13-57 16,-3 12-18-16,-7 13-6 15,-10 10-30-15,-14 13-59 16,-13 1-14-16,-14 8-16 16,-14 4-17-16,-9-5-38 15,-11-1-75-15,-1-8-127 16,9-2-216-16,5-19-631 16,12 6 0-16,13-10 0 15</inkml:trace>
  <inkml:trace contextRef="#ctx0" brushRef="#br0" timeOffset="5486.17">30702 4506 4145 0,'5'10'55'0,"-2"7"30"15,0 4 30-15,0 2 16 16,0 2 2-16,0-6 1 15,-3 1-3-15,4-7-15 16,-1-3-11-16,0-3-31 16,3-5-32-1,5-9-30-15,5-1-30 16,1-11-25-16,4-4-29 0,0-2-45 16,-3-4-7-1,0 8 15-15,-4 3 12 16,1 4 9-16,-6 5 11 15,0 7 19-15,6-1 18 16,0 3 22-16,5 1 33 16,5 1 46-16,2-1 14 15,3 0-6-15,-1 1-32 16,-6-2-51-16,-4-3-54 16,-3-3-68-16,-11-2-22 15,-5 2-8-15,-12 1 16 16,-6 2 48-1,-9 2 50-15,-5 5 46 0,-4 8 42 16,6 6 56 0,8 3 41-16,9 6 35 15,6-2-71-15,14-2-92 16,18-3-270-16,3-6-552 16,6-5 0-16,9-6 0 15,-1-4 0-15</inkml:trace>
  <inkml:trace contextRef="#ctx0" brushRef="#br0" timeOffset="5784.81">31244 4481 4454 0,'-17'5'30'0,"0"8"35"15,1 4 23-15,0 4 2 16,13 1-5-16,9 2-11 15,4-3-13-15,2-5-17 16,3-5-18-16,4-7-18 16,0-5-29-16,-5-10-28 15,-2-10-19-15,-6-11 9 16,-5-9 19-16,-1-9 6 16,0-8-20-16,-1-2-36 15,1 3-52 1,0 8-124-16,9 2-574 15,-8 19 0-15,1 14 0 16,2 6 0-16</inkml:trace>
  <inkml:trace contextRef="#ctx0" brushRef="#br0" timeOffset="5955.36">31435 4427 3702 0,'0'18'39'16,"0"3"1"-16,0 4-3 15,0 5-48-15,0-5-184 16,0-15-527-16,0 0 0 16,0-3 0-16,0-6 0 15</inkml:trace>
  <inkml:trace contextRef="#ctx0" brushRef="#br0" timeOffset="6078.52">31471 4333 3770 0,'0'-14'-14'0,"0"0"-41"16,0-2-117-16,6-1-159 16,7 10-308-16,3 11 0 15,9 6 0-15,7 1 0 16</inkml:trace>
  <inkml:trace contextRef="#ctx0" brushRef="#br0" timeOffset="6263.94">31702 4415 4352 0,'-20'6'129'16,"-4"4"38"-16,-5 7 17 15,-2 1 1-15,10 7-9 16,9 2-43-16,7 0-77 16,7-1-90-16,11-4-158 15,19-9-839-15,3-3 0 16,5-6 0-16,10-8 0 15</inkml:trace>
  <inkml:trace contextRef="#ctx0" brushRef="#br0" timeOffset="6442.41">31887 4462 4532 0,'-17'-1'128'0,"-5"0"30"0,-4 2 8 15,5 3-2-15,12 5-17 16,6 7-56-1,9 4-60-15,12 3-114 16,9-7-245-16,0-42-673 16,6 32 0-16,-1-8 0 15,-2-9 0-15</inkml:trace>
  <inkml:trace contextRef="#ctx0" brushRef="#br0" timeOffset="6605.2">32010 4450 4628 0,'0'0'27'15,"-1"4"20"-15,-1 4 5 16,2 7-12 0,0 1-95-16,-3 7-88 15,6-3-191-15,9-11-518 16,-7 2 0-16,-2-7 0 16,1-4 0-16</inkml:trace>
  <inkml:trace contextRef="#ctx0" brushRef="#br0" timeOffset="6756.69">32039 4279 3743 0,'0'-14'26'0,"0"1"-2"16,0 0-36-16,6-3-133 16,9 4-582-16,-6 9 0 15,4 3 0-15,-2 1 0 16</inkml:trace>
  <inkml:trace contextRef="#ctx0" brushRef="#br0" timeOffset="7271.38">32141 4452 3890 0,'-7'14'78'15,"4"7"44"-15,1 3 9 16,-1 2-12-16,9-7-10 15,6-9-30-15,0-5-25 16,5-2-39-16,1-6-26 16,0-7-29-16,-3-5-48 15,0-2-40 1,0-4-6-16,-5 0 24 16,0 5 18-16,-3 5 40 0,-2 5 57 15,0 2 64 1,2 4 45-16,-1 6 12 15,0-1-1-15,0 5 1 16,4 0-2-16,-4-4-2 16,2 2 6-16,4-5-5 15,-2-3-30-15,3-2-19 16,3-5-7 0,5-1-7-16,-9-7 17 15,2 3 13-15,-4-3 13 16,-2 5-8-16,-5-1-11 15,0 8 3-15,-2 2 7 0,1 1 46 16,-1 2 49 0,2 11-8-16,0 1-5 15,6 5-48-15,-3 6-121 16,5 4-73-16,-1-4-121 16,4-2-197-16,-1-13-838 15,-1 1 0-15,-2-7 0 16,-4-7 0-16</inkml:trace>
  <inkml:trace contextRef="#ctx0" brushRef="#br0" timeOffset="7458.23">32492 4059 5388 0,'-6'0'2'15,"-8"3"6"-15,1 6-2 16,-7 7-96-16,11 12-325 16,-3 6-564-16,7 7 0 15,5-1 0-15,3-1 0 16</inkml:trace>
  <inkml:trace contextRef="#ctx0" brushRef="#br0" timeOffset="17941.93">13448 6449 2834 0,'-33'11'3'0,"-10"16"10"16,-11 12 43-16,-7 19 28 16,8 13 21-16,11 13 19 15,2 19 17-15,12 12 18 16,12 13 15-16,9 6 7 15,18 5 4-15,19-4 4 16,23-9-43 0,22-14-21-16,26-17-4 15,16-24-11-15,13-24-18 16,12-29-24-16,5-21-19 16,13-24-14-16,2-29-11 15,3-14-32-15,-1-17-17 16,-10-19-20-16,-22-10-23 15,-23-16-17-15,-26-15-19 16,-32-13-8-16,-32-13-11 16,-22-14-8-16,-25 2 10 15,-18 4 20-15,-21 17 32 16,-22 20 24 0,-25 38 10-16,-25 42 22 15,-26 39 25-15,-16 48 13 16,-7 51 12-16,-7 49 16 15,6 46-20-15,17 47-61 16,19 34-151-16,39 18-598 16,17 20 0-16,32 0 0 15,26-18 0-15</inkml:trace>
  <inkml:trace contextRef="#ctx0" brushRef="#br0" timeOffset="20818.32">30738 6224 2208 0,'-1'0'22'16,"-2"0"56"-16,1-2 52 16,2 2 26-16,0 0 13 15,0 0 8-15,0 0 11 16,0 0 36-16,0 0 37 15,0 0 21-15,0 0 9 16,0-2-33-16,0 2-24 16,0 0 34-16,-3 0 75 15,-12 8 27-15,-7 7 9 16,-3 6-4 0,-2 4-36-16,0 6-31 0,11-8-22 15,10-5-23 1,19-12-27-16,28-10-61 15,46-25-213-15,35-13-183 16,33-18-228-16,21-25-1013 16,5-4 0-16,-8-7 0 15,-15-1 0-15</inkml:trace>
  <inkml:trace contextRef="#ctx0" brushRef="#br0" timeOffset="23356.33">30856 8168 3908 0,'0'0'10'0,"0"0"14"15,-2 0 55 1,2 0 37-16,2 0 10 15,-2 0 1-15,0-3 4 16,0 3 8-16,0 0 14 16,0 0 11-16,-3 3 20 15,-6 1 5-15,1 6-25 16,-7 6-2-16,-9 7 4 16,-2 2 45-16,-1 2 18 15,-1 0 15 1,6-2-12-16,8-4 3 0,6-9-36 15,8-1-13-15,15-9-26 16,30-8-34 0,29-18-68-16,37-10-178 15,37-11-126-15,21-14-253 16,11-29-872-16,7 16 0 16,-8-8 0-16,-13-1 0 15</inkml:trace>
  <inkml:trace contextRef="#ctx0" brushRef="#br0" timeOffset="52173.9">5105 10865 3657 0,'0'-2'13'0,"0"0"10"0,0 0 13 16,-1 1 11 0,4-1 18-16,1 2 25 15,2-1 24-15,3 2 7 16,0-1 2-16,0 0-5 15,-2 2-3-15,-3-1-12 16,-4 3-7-16,0 2-7 16,-4 2-14-16,0 1-23 15,-1 2-21-15,0-3-9 16,2-2-6-16,7-3 6 16,14-3-4-16,11-5 4 15,16-7-5 1,11-5-2-16,-1-3-5 15,-7 2-8-15,-16 6 0 16,-17 4-4-16,-15 5 18 16,-22 7-3-16,-13 11 6 15,-17 12-1-15,-9 3 12 16,-4 6 4-16,6 2 3 16,10-9 5-16,14-7-9 15,14-2-29 1,12-9-119-16,3-3-75 0,14-3-151 15,17-8-601 1,4 1 0-16,4-3 0 16,6-5 0-16</inkml:trace>
  <inkml:trace contextRef="#ctx0" brushRef="#br0" timeOffset="57622.64">16215 15782 2712 0,'-4'-5'30'0,"1"0"43"16,-1 2 23-16,1-2 8 16,1 2 3-16,0 2 9 15,2-1 13-15,0 1 13 16,0 1 16-16,0-2-4 16,-1-2 7-16,-2 0-28 15,0-1-17-15,-3-1-4 16,-8 0 0-16,-2 2-6 15,-10 2-6-15,-7-3-8 16,-9 5-11 0,-9 7-7-16,-13 5-4 15,-4 7 6-15,0 7 10 16,-2 15 14-16,9 8 8 16,7 8-4-16,14 5-6 15,9 3 3-15,17 1-6 16,17-1-10-16,14-7-11 15,14-2-17-15,19-7-15 16,15-11-16-16,19-9 3 16,14-9 16-1,10-13 19-15,8-12 5 0,1-11-8 16,-3-14 5 0,-2-12 10-16,-15-6-11 15,-15-12-15-15,-18-9-24 16,-28-11-47-16,-20-12-25 15,-31-8-27-15,-32-1-3 16,-31 10 17-16,-26 13 0 16,-22 25-4-16,-9 28 13 15,-2 31 10-15,1 32 24 16,10 31-38-16,19 30-187 16,40 16-915-16,0 29 0 15,29 1 0 1,22 5 0-16</inkml:trace>
  <inkml:trace contextRef="#ctx0" brushRef="#br0" timeOffset="61066.21">18407 12878 609 0,'-2'-4'55'0,"-2"0"21"16,1-2 17-16,-4-1 24 15,4 3 20-15,-4-4 17 16,3 4 13-16,-7-2 15 16,-4 0 14-1,0-1-3-15,-7 3-12 16,-5-3-6-16,-8 2 1 15,-1 2-3-15,-8-3-2 16,-3 4 2-16,-2 0-3 16,1 2-5-16,-3 0 2 15,0 4 4-15,-4 8-5 16,-1 3-5-16,-1 11-5 16,0 9-17-16,3 5-16 15,9 9-13-15,1 8-8 16,16 4-8-1,5 4-17-15,13 2-21 16,7-1-16-16,14-5-11 16,14-2-15-16,10-6 1 15,15-10 1-15,17-8-5 16,8-13-3-16,3-11 3 16,13-10 3-16,0-13-1 15,6-7 3 1,-9-12-2-16,0-13 2 0,-12-12-4 15,-11-11-8-15,-11-12-9 16,-12-4-8 0,-13-4-13-16,-18-1-13 15,-14 3 5-15,-23 10 1 16,-22 11 4-16,-27 17 7 16,-23 16 4-16,-21 21 4 15,-14 20 8-15,-6 24-2 16,-2 24-89-16,24 23-244 15,10 13-545-15,33 18 0 16,40 5 0-16,26-1 0 16</inkml:trace>
  <inkml:trace contextRef="#ctx0" brushRef="#br0" timeOffset="62785.5">19623 11942 1387 0,'-9'-2'86'15,"-1"-2"28"-15,-7 4 24 16,-6-2 31-16,-1 1 30 16,-6 4 34-16,-8 8 27 15,-8 5 34-15,-8 16 33 16,-11 18-32-16,-12 14-22 15,1 17-22-15,-1 9-12 16,13 5-22-16,13-3-28 16,23-9-37-1,16-5-29-15,16-12-33 16,17-11-29-16,18-11-19 16,17-17-15-16,13-13-5 15,14-19-13-15,7-14-5 16,4-19-1-16,0-12 7 15,3-14-3-15,2-18-3 16,-8-11-14 0,-12-10-5-16,-13-8 0 0,-19 3-8 15,-24 6-5 1,-22 13-2-16,-28 22 2 16,-33 17-2-16,-29 25 7 15,-24 21 0-15,-24 29 6 16,-3 30-40-16,4 27-179 15,11 14-702-15,17 27 0 16,21 9 0-16</inkml:trace>
  <inkml:trace contextRef="#ctx0" brushRef="#br0" timeOffset="68909.58">18442 11275 1044 0,'0'-5'88'0,"3"1"44"16,1-3 31-16,-1 0 13 0,8 0 15 15,-5 1 28 1,-2-2 22-16,1 1 8 16,-2 3 18-16,-2 0-32 15,2-1-34-15,-3 2-42 16,2 1-30-16,-2 2 13 16,-5 3 24-16,-2 8 0 15,-5 11-7-15,-11 11 5 16,-4 14-7-16,-5 8-6 15,5 7 0-15,0 3 2 16,4 1-2 0,3-1-25-16,3 2-39 15,5-5-27-15,4-2-14 16,2-6-20-16,5-9-29 16,-3-5-66-16,2-9-106 15,2-8-173-15,3-12-612 16,-3-5 0-16,3-6 0 15,-2-9 0-15</inkml:trace>
  <inkml:trace contextRef="#ctx0" brushRef="#br0" timeOffset="69344.1">18043 11865 3214 0,'0'0'16'0,"0"0"36"15,0-2 28-15,0 5 39 16,0 7 26-1,0 6 31-15,0 12 28 0,0 10 17 16,0 5 7 0,0 4 10-16,3 2-12 15,3-7-32-15,4-5-21 16,7-5-35-16,12-7-22 16,5-11-32-16,11-7-31 15,4-10-24-15,-1-9-17 16,-3-12-20-16,-5-11-28 15,-7-4-36-15,-7-8-28 16,-5-2-40-16,0 5-80 16,2 1-214-16,-11-24-507 15,1 31 0-15,-4 11 0 16,-3 4 0 0</inkml:trace>
  <inkml:trace contextRef="#ctx0" brushRef="#br0" timeOffset="75690.36">21903 12597 2186 0,'0'0'36'0,"0"0"34"16,0 0 22-16,3 0 12 15,-3 0 5-15,0 0 4 16,0 0 4-16,0 0 4 16,0 0 7-16,0 0 2 15,0 0-17-15,0 0-15 16,0 0-7 0,0 0 11-16,0 0 26 15,0 0 21-15,0 0 19 16,0 0 11-16,0 0 8 15,0 0 5-15,0 0-7 16,3 0-7-16,1 0 0 16,12 0-17-16,9 0-31 15,16 0-25-15,13 0-15 16,16 0-10-16,11 0-13 16,6 0-13-16,5 0-3 15,4 0-13 1,-13 0-30-16,-8 0-48 15,-18 0-71-15,-14 0-112 16,-15 0-168-16,-7-4-643 16,-19 3 0-16,-14 1 0 15,-8-1 0-15</inkml:trace>
  <inkml:trace contextRef="#ctx0" brushRef="#br0" timeOffset="76048.47">21900 12754 4054 0,'0'0'0'0,"9"0"46"16,9 0 66-16,12-3 35 16,16 6 14-16,19-3 9 15,14 0 2-15,11 0 0 16,8 2 5-16,-4 0 5 16,-3 0-17-16,-12 1-81 15,-16 0-156 1,-15-1-144-16,-13 0-206 15,-16-5-564-15,-13 3 0 16,-4-4 0-16,-10-5 0 16</inkml:trace>
  <inkml:trace contextRef="#ctx0" brushRef="#br0" timeOffset="76423.78">22676 12369 3914 0,'4'6'4'0,"14"5"9"16,11 7 25-16,8 3 10 15,16 7 5-15,-2 4 1 16,-6 1 2-16,-7 3 9 16,-16 3 2-16,-14 1 12 15,-16 3 12-15,-12 0 6 16,-12 1-18 0,-10-3-6-16,-5-4-2 15,6-3-3-15,2-2-16 16,10-1-65-16,9-5-87 15,13 1-189-15,4-13-615 16,11 5 0-16,10-8 0 16</inkml:trace>
  <inkml:trace contextRef="#ctx0" brushRef="#br0" timeOffset="79123.42">23287 11667 663 0,'0'0'86'16,"0"-1"34"-16,0-1 30 15,0 1 35-15,0-2 30 16,0 2 31-16,0-1 29 16,0 0 26-16,0 2 25 15,0-1-12-15,0 1-19 16,0 0 9-16,0 1 1 16,0 11-3-16,-5 6-11 15,-3 10-20 1,-6 11-21-16,0 7-22 15,-6 1-23-15,8 0-14 16,-3-3-39-16,8-6-41 16,4-7-35-16,1-3-33 15,-1-11-30-15,6-6-28 16,-3-5-18-16,0-2-21 16,0-14-13-16,3-6-14 15,6-9 3-15,3-15-8 16,3-7-2-16,6-8-6 15,2-6 6 1,-2-4 8-16,5-2 4 16,-1-2 23-16,-1 2 17 15,-1 10 10-15,-2 6 5 16,-2 12 11-16,-3 13 15 16,0 11 16-16,-4 8 15 15,3 10 21-15,-6 15 19 16,-6 12 1-16,0 13-4 15,0 12-2-15,-6 5 1 16,3-1-5-16,3-3-11 16,0-6-29-1,2-8-60-15,2-3-99 16,2-9-77-16,-1-6-115 16,-2-9-144-16,-2-8-412 15,-2 0 0-15,-9-7 0 16,-7 0 0-16</inkml:trace>
  <inkml:trace contextRef="#ctx0" brushRef="#br0" timeOffset="79338.38">23280 11809 2329 0,'0'-4'52'0,"0"2"28"16,4 0 43-16,6-1 17 15,14 3 6-15,8 0 4 16,14 0 9-16,7 0 5 15,7 0 0 1,2 0-51-16,0 0-110 16,-3-3-218-16,-8-26-466 15,-14 24 0-15,-4-3 0 16,-6 0 0-16</inkml:trace>
  <inkml:trace contextRef="#ctx0" brushRef="#br0" timeOffset="79655.92">24081 11576 3553 0,'-18'-4'26'15,"-8"2"56"-15,-4-1 66 16,-13 8 32-16,8 14 19 15,1 8 8-15,3 10 4 16,3 8 8-16,10 4-1 16,10-3 3-16,8-2-32 15,8-5-67-15,8-7-95 16,5-6-68-16,4-7-91 16,5-7-85-16,1-6-123 15,0-12-151 1,0-7-385-16,-7-5 0 15,-4-8 0-15,-5-6 0 16</inkml:trace>
  <inkml:trace contextRef="#ctx0" brushRef="#br0" timeOffset="79900.82">24157 11401 1268 0,'7'-15'107'15,"-3"-1"39"-15,4 1 37 16,1 1 50-16,-3 10 28 15,2 15 31-15,-5 13 41 16,0 14 24 0,-3 13 20-16,1 13-49 0,-2 3-47 15,1 0-37 1,1-8-36-16,2-4-53 16,0-11-59-16,3-3-113 15,-2-7-136-15,3-13-209 16,2-11-505-16,-9 0 0 15,-6-7 0-15,-8-3 0 16</inkml:trace>
  <inkml:trace contextRef="#ctx0" brushRef="#br0" timeOffset="80264.53">24072 11839 3796 0,'11'-4'4'0,"14"-3"6"16,10-4-2-1,13-1-10-15,8 1-36 16,4-3-50-16,-3 3-36 16,-3-3-6-16,-13 1 14 15,-11 1 34-15,-12 2 44 16,-12 3 34-16,-4 4 48 16,-8 2 69-16,-4 3 74 15,-6 9 77-15,2 6 53 16,-2 4 12-16,10 4-8 15,1 1-33-15,11-4-41 16,11-4-43-16,4-6-60 16,5-8-75-1,5-1-66-15,-1-8-70 16,-7-7-72-16,-6-5-58 16,-4 1-99-16,-1-10-188 15,-6-11-424-15,5 12 0 16,-5 0 0-16,1 7 0 15</inkml:trace>
  <inkml:trace contextRef="#ctx0" brushRef="#br0" timeOffset="80847.33">24787 11691 3531 0,'-9'7'129'0,"-7"-1"48"15,-3 8 27-15,-5 6 19 16,3 3 11-16,9 0 2 16,8 2 2-16,5-4 3 15,13-3-13-15,8-7-78 16,5-5-112-16,6-5-80 16,-1-8-42-16,-5-5-23 15,-9-7-7-15,-10 1 15 16,-4-6 36-1,-2 7 21-15,-4 1 31 16,1 8 44-16,-5 5 47 0,1 8 38 16,2 5 26-1,-1 6 9-15,5 8-7 16,9 2-5-16,9-1-36 16,3-4-38-16,5-6-30 15,11-8-34-15,-5-6-38 16,4-10-23-16,-3-11-30 15,-4-13-21-15,-4-9-20 16,-2-19-40 0,-2-16-29-16,-3-15-6 0,3-5 20 15,-4-5 83-15,-6 10 69 16,-6 22 34 0,-3 15 29-16,-6 25 38 15,-6 19 52-15,-4 22 51 16,-1 18 52-16,-2 22 40 15,7 21-3-15,2 9-56 16,10 7-66-16,7 1-89 16,4-7-100-16,2-7-173 15,9-11-305-15,-7-9-576 16,-6-12 0-16,-2-10 0 16,-6-10 0-16</inkml:trace>
  <inkml:trace contextRef="#ctx0" brushRef="#br0" timeOffset="81270.67">23756 12337 3691 0,'0'0'37'16,"7"0"44"-16,9 0 43 16,18 0 23-16,22 0 25 15,25-2 26-15,25-4 17 16,17-1 5-16,12-1-6 16,10-1-51-16,1 4-171 15,-5 2-318-15,-17-2-659 16,-20 0 0-1,-23 1 0-15,-24-6 0 16</inkml:trace>
  <inkml:trace contextRef="#ctx0" brushRef="#br0" timeOffset="81903.31">24635 12397 2525 0,'0'0'55'0,"0"0"36"16,0 0 47-16,3 3 36 15,3 9 43-15,6 12 30 16,3 8 24-1,6 10 26-15,6 5 36 16,0 0 6-16,14-3-9 16,7 0-23-16,15-4-27 15,10-6-63-15,8-3-78 16,0-8-61-16,-4-4-61 16,-9-2-87-16,-14-1-152 15,-9-6-207-15,-7-6-637 16,-17-1 0-16,-12 1 0 15,-2-8 0 1</inkml:trace>
  <inkml:trace contextRef="#ctx0" brushRef="#br0" timeOffset="82216.73">25296 12681 3816 0,'0'0'23'16,"1"4"39"-16,2 8 27 15,6 5 9-15,5 12 5 16,4 7 3-16,4 7 1 16,-3 1 9-16,-7 1 18 15,-3 1 6-15,-6-4-22 16,-9-1-39-1,-3-7-22-15,-12-2-9 16,-2-4-24-16,-4-5-83 16,10-2-136-16,7-13-293 15,6 5-387-15,5-9 0 16,9-3 0-16,7-4 0 16</inkml:trace>
  <inkml:trace contextRef="#ctx0" brushRef="#br0" timeOffset="84123.15">25860 12935 1916 0,'0'-1'120'0,"0"-1"45"0,0 1 24 15,0-2 19-15,0 0 26 16,2 3 49-16,1 3 32 16,-2 4 31-16,-1 18 17 15,2 12-58-15,-5 13-47 16,-2 9-43-16,-1 5-23 15,0-6-18 1,-1-12-27-16,4-13-49 16,0-8-45-16,1-11-48 15,2-9-31-15,0-10-14 16,0-13-12-16,0-10-1 16,2-11 1-16,1-7 2 15,3-4-1-15,4 0 7 16,7 2 16-16,5 9 16 15,2 6 22 1,2 12 14-16,2 11 10 16,-2 10 6-16,-3 16 2 15,-5 13-3-15,-4 3 0 16,-8 7-4-16,-1 1-2 16,-5-5-2-16,0-8-8 15,0-9-2-15,0-5-3 16,0-7-15-16,0-6 0 15,0-8 3-15,0-8-1 16,3-5-3-16,0-11-3 16,3-4 1-16,8-4-1 15,6 2-3-15,5 2-6 16,5 8 4 0,-4 8-1-16,1 8 7 15,-9 8 11-15,-2 11 11 16,-5 11 13-16,-5 7 7 15,-4 10 17-15,-2 5 7 16,0 1 14-16,0-4 1 16,0-3-34-16,0-9-70 15,4-4-124-15,5-4-150 16,8-11-240-16,2-16-462 16,5 2 0-16,-5-7 0 15,-3-8 0-15</inkml:trace>
  <inkml:trace contextRef="#ctx0" brushRef="#br0" timeOffset="84516.92">26413 13028 3760 0,'-5'4'92'15,"-1"13"41"-15,-1 4 24 16,2 8 14-16,5 0 8 16,3 2 2-16,12-4 4 15,3-6 0-15,8-8-2 16,4-5-61-16,-3-7-64 15,-1-2-52-15,-4-7-31 16,-8-1-18-16,-1-1-9 16,-4-5-3-16,3 4-4 15,0-7-1-15,5 2-2 16,1-1-13 0,0-1-18-16,2-4-29 15,-3-2-23-15,-6-4 0 16,-5 2 15-16,-3 4 18 15,-6 2 42-15,-12 13 81 16,-7 10 50-16,-10 15 61 16,-4 13 51-16,1 9 56 15,5 10 26-15,9 1-5 16,13-1-58-16,11-6-116 16,16-9-207-1,23-13-359-15,1-6-492 0,5-12 0 16,-1-10 0-1,-6-10 0-15</inkml:trace>
  <inkml:trace contextRef="#ctx0" brushRef="#br0" timeOffset="84762.8">26827 13024 4979 0,'-3'-4'37'16,"1"4"9"-16,1 8 3 15,4 9 1-15,10 18 2 16,8 14 2-16,6 8 1 15,2 3-3-15,0-2-3 16,-12-7-37 0,-12-6-23-16,-3-10-24 15,-12-13-39-15,-4-5-62 16,-8-10-41-16,-3-10-67 16,4-10-140-16,13-14-490 15,2-8 0-15,11-8 0 16,10-13 0-16</inkml:trace>
  <inkml:trace contextRef="#ctx0" brushRef="#br0" timeOffset="84941.75">27122 12924 3560 0,'-14'36'36'16,"-1"13"3"-16,0 7-3 15,-3 9-51-15,10-16-153 16,5-15-529-16,-9-1 0 16,-3-13 0-16,-1-7 0 15</inkml:trace>
  <inkml:trace contextRef="#ctx0" brushRef="#br0" timeOffset="85514.08">26995 13186 2856 0,'30'-12'74'0,"9"-7"58"15,12 0 80-15,8 7 44 16,-9 7 34-16,-5 12 14 16,-3 8 3-1,-10 5 2-15,-8 1-1 16,-8 2-39-16,-13-3-40 16,0-5-54-16,-9-6-80 15,-4-3-50-15,-1-4-38 16,-5-2-19-16,2-4-6 15,4-8-26-15,2-4-37 16,11-5-47-16,12-5-63 16,6-5-42-16,9 1-43 15,2 5-24-15,1 5 5 16,-4 5 15-16,-10 11 40 16,-5 2 64-1,-10 10 68-15,-2 9 91 16,-4 6 96-16,-1 2 71 15,0 4 61-15,3-4 43 16,-1-6 1-16,1-1-12 16,1-5-36-16,7-7-45 15,3 0-55-15,8-5-83 16,6-8-79-16,1-2-55 16,4-11-43-16,0-6-30 15,-2-8 4-15,-3-4 14 16,-1 5 21-16,-6 1 38 15,-4 10 60-15,-10 8 103 16,-4 9 78 0,0 13 29-16,-3 11 28 15,-3 6 14-15,5 10-17 16,-1 5-70-16,-1-1-141 16,15-5-282-16,-1-1-647 15,10-8 0-15,3-4 0 16,4-10 0-16</inkml:trace>
  <inkml:trace contextRef="#ctx0" brushRef="#br0" timeOffset="86370.85">27981 13124 4187 0,'27'-4'5'15,"11"0"19"-15,17-1 12 16,18-2 8-16,3 2 1 16,7-3-20-16,0 3-67 15,-2 3-151 1,-7-3-188-16,-14 5-369 0,-23-1 0 16,-15 1 0-1</inkml:trace>
  <inkml:trace contextRef="#ctx0" brushRef="#br0" timeOffset="86551.2">28256 13286 3690 0,'21'0'-32'0,"9"0"2"15,17 0 0 1,9 0-38-16,4-1-125 0,6-9-474 15,-16 2 0-15,-14-2 0 16,-7-3 0 0</inkml:trace>
  <inkml:trace contextRef="#ctx0" brushRef="#br0" timeOffset="86830.58">28625 12930 4883 0,'11'0'-54'0,"10"4"9"16,9 9 13-16,6 9 6 15,0 12 8-15,-1 12 9 16,-14 12 6 0,-8 5 11-16,-11-3 24 15,-14-4 79-15,-11-6 2 16,-16-10-10-16,-3-5-20 15,-8-4-44-15,11-8-98 16,12-6-107-16,18-6-222 16,12-10-526-16,19-2 0 15,16-8 0-15,10-6 0 16</inkml:trace>
  <inkml:trace contextRef="#ctx0" brushRef="#br0" timeOffset="87156.9">29266 13165 4956 0,'-39'10'104'0,"-3"6"20"15,-2 15 48-15,-1 8 2 16,32 4 19-16,13 4 28 15,12-4 11-15,15-6-12 16,16-13-23-16,6-14-74 16,8-18-49-16,-5-11-48 15,-9-20-82-15,-16-10-23 16,-14-15-41-16,-10-11-65 16,-3-4-70-1,0-2-74-15,-3 2-131 16,42 0-606-16,-42 28 0 15,-1 15 0-15,-2 19 0 16</inkml:trace>
  <inkml:trace contextRef="#ctx0" brushRef="#br0" timeOffset="87444.8">29415 13294 4288 0,'16'0'1'15,"9"-2"-8"-15,7-4-19 16,5-6-4 0,-2-7-2-16,-11-4-14 15,-6-5-12-15,-9 6-10 16,-6 5 16-16,-6 8 42 16,-11 8 58-16,-8 11 47 15,-1 7 38-15,-4 12 21 16,3 9 6-16,8-1 9 15,11 5-32 1,8-3-127-16,21-7-259 0,8-39-674 16,7 20 0-16,7-11 0 15,1-9 0-15</inkml:trace>
  <inkml:trace contextRef="#ctx0" brushRef="#br0" timeOffset="87704.23">29838 13094 5114 0,'-7'5'9'0,"4"7"6"15,0 8 7-15,1 14 4 16,10 2 5-16,2 13 3 16,-1 0 5-16,-3-5 0 15,-2-5 5-15,-6-6-3 16,-7-10-19-16,-9-5-57 15,-2-9-85 1,-1-5-67-16,3-8-189 16,24-11-567-16,-6-4 0 15,12-5 0-15,12-1 0 16</inkml:trace>
  <inkml:trace contextRef="#ctx0" brushRef="#br0" timeOffset="87908.31">30148 13186 4904 0,'-30'21'94'0,"-2"6"22"0,-1 11 1 16,0 7 0-16,20-7-17 16,13-1-58-1,9-3-135-15,18-4-206 16,38-15-720-16,-20-1 0 15,3-11 0-15,0-5 0 16</inkml:trace>
  <inkml:trace contextRef="#ctx0" brushRef="#br0" timeOffset="88523.16">30322 13317 4036 0,'-10'-7'160'16,"-5"1"38"-16,-4 2 11 15,-4 3 11-15,10 7 0 16,5 13-1-16,9-3 1 15,10 5-8-15,8-3-19 16,6-5-134-16,2-6-87 16,3-3-78-1,-3-8-37-15,-4-5-23 16,-10-5 5-16,-4-2 27 16,-4-2 40-16,-4 0 32 15,-1 5 32-15,-1 7 46 16,1 4 58-16,0 2 39 15,0 2 31-15,0 10 9 16,3-1-1-16,3 1-26 16,3 2-46-1,7-5-30-15,1-3-20 0,3-4-26 16,-3-6-32 0,-1-9-10-16,0-5-18 15,-2-7-23-15,1-7-36 16,-2-9-55-16,4-5-37 15,-2-5-4-15,3-5 13 16,-3-1 17-16,0 1 24 16,-6 6 68-16,-4 10 32 15,-2 12 33-15,-5 10 50 16,-7 11 84-16,-3 9 78 16,-6 8 35-16,-9 10 55 15,-2 12 50-15,1 10-12 16,4 12-31-16,4 8 1 15,10 2 13 1,5 3-21-16,13-3-13 16,7-3-31-16,7-7-33 15,2-8-63-15,8-1-89 16,-5-9-60-16,-6-11-136 16,-5-4-95-16,-2-11-175 15,-2-4-302-15,-3-6-545 16,-3-7 0-16,-1-6 0 15,-2-7 0-15</inkml:trace>
  <inkml:trace contextRef="#ctx0" brushRef="#br0" timeOffset="88744.9">30812 13344 4597 0,'0'7'40'16,"0"3"9"-16,-1 5 8 16,-1 3 4-16,2-1-5 15,-1-2-82-15,1-1-112 16,0-7-168 0,28-2-572-16,-28-5 0 0,0 0 0 15</inkml:trace>
  <inkml:trace contextRef="#ctx0" brushRef="#br0" timeOffset="88954.39">30830 13120 3999 0,'-6'0'98'0,"-4"2"27"16,-1 4 6-16,2 2 0 15,-1 5-2-15,7-1-2 16,1 2-22-16,5-3-98 16,4 2-199-1,-2-13-740-15,4 4 0 16,2-3 0-16</inkml:trace>
  <inkml:trace contextRef="#ctx0" brushRef="#br0" timeOffset="89410.43">31061 12683 3653 0,'-16'35'125'0,"-6"19"40"16,-5 16 20-16,0 19 15 16,10-3 8-16,2 0 3 15,8-14 1-15,4-7-1 16,1-14-15-16,0-14-79 16,4-11-50-16,3-13-38 15,6-8-18-15,8-8-15 16,6-3-4-16,8-3 6 15,2 2 16-15,-5 2 14 16,-6-1 18-16,-9 10 11 16,-6 3 34-16,-9 3 50 15,-12 5-4-15,-6 1 9 16,-9 1-7 0,-5-1-80-16,-1-5-70 15,6 0-111-15,8-4-207 16,34-13-865-16,-14 0 0 15,10-2 0-15,8-11 0 16</inkml:trace>
  <inkml:trace contextRef="#ctx0" brushRef="#br0" timeOffset="89953.5">31318 13161 5205 0,'1'21'90'0,"-1"8"7"15,0 9 27-15,2 5 20 16,-2-6-3-16,-2-5-8 16,2-11-30-16,-1-7-18 15,-1-5-33-15,-1-7-97 16,0-6-38-16,2-7-11 16,1-5-39-16,4-9-68 15,10-9-88-15,5-4-93 16,11-1-65-16,10-2-65 15,-1 3 24 1,-2 11 38-16,-4 6 33 16,-10 14 76-16,-6 5 107 15,-8 9 138-15,-6 2 148 16,-3 7 164-16,-5 5 137 16,-1 4 105-16,2 4 30 15,0-2 16-15,3 0-11 16,4-6-66-16,3-3-98 15,5-5-97-15,4-6-76 16,3-6-89-16,3-7-59 16,-2-8-38-16,0-6-35 15,0-8-21 1,-2-7-11-16,-1-3-3 16,-1 7 23-16,-3 4 19 15,-6 8 25-15,-6 15 72 16,-1 5 31-16,-5 15 19 15,-6 14 17-15,1 8 0 16,2 8-11-16,3 6-74 16,2-2-241-16,4-11-881 15,2 5 0-15,3-6 0 16</inkml:trace>
  <inkml:trace contextRef="#ctx0" brushRef="#br0" timeOffset="90601.05">29516 14176 3965 0,'-6'-2'116'0,"6"0"54"0,-3-1 29 16,6-1 21 0,18-1 66-16,11-6 39 15,18-1 28-15,23-3 4 16,34-2 23-16,30-1-23 15,32 3-46-15,22-5-53 16,23 2-30 0,4 3-111-16,1 2-206 15,-9 4-172-15,-1-3-435 16,-38 1-623-16,-33-4 0 0,-36-5 0 16,-38-5 0-16</inkml:trace>
  <inkml:trace contextRef="#ctx0" brushRef="#br0" timeOffset="91405.99">31670 13195 1821 0,'0'-7'44'0,"0"1"39"16,0-2 22-16,0-3 26 16,0 3 19-16,2 0 23 15,-2-3 18-15,1 1 31 16,3-1 34-16,1 0 12 15,-2-3-15-15,8 0-32 16,0 1-17 0,3-1-23-16,7 1-17 15,5 5-20-15,-2 4-13 16,6 0-29-16,5 1-35 16,-1 5-30-16,-8 1-108 15,0-1-177-15,8 2-677 16,-24 3 0-16,-8 7 0 15,-8-3 0-15</inkml:trace>
  <inkml:trace contextRef="#ctx0" brushRef="#br0" timeOffset="96223.46">15577 12155 276 0,'9'-2'57'16,"8"-1"33"-16,0 1 33 16,5 0 32-16,-5 2 30 15,-1-4 32-15,-4 2 33 16,5-2 24-16,-10-2 29 15,3 1-3-15,-6-1-9 16,-1 3-27-16,-3-5-24 16,-3 3-27-16,-4-6-21 15,-3 1-6 1,-11-5-23-16,-13 3-15 16,-12-2-21-16,-18-1-24 15,-19-2-14-15,-20-1 1 16,-23 1-5-16,-12 1-2 15,-14 3 4-15,-14 4-10 16,-7 6 1-16,-7 6 6 16,-6 15 8-16,3 14 16 15,-2 18 16 1,6 19 1-16,22 20 9 16,21 17-1-16,33 10-17 15,40 10-14-15,39 0-14 16,48-1-12-16,42-8 0 15,40-7-15-15,35-15 2 16,38-9-4-16,27-18-17 16,20-9-10-16,21-18-6 15,13-14-18-15,7-10-9 16,-7-11-16-16,-10-12-36 16,-11-8-12-16,-23-13-31 15,-16-13-11-15,-16-12 5 16,-17-15-12-16,-19-16-3 15,-16-19 8-15,-20-17 1 16,-28-12 8 0,-34-14 22-16,-29-7 31 15,-42-3 25-15,-43 8 23 16,-44 2 21-16,-44 15 34 16,-42 17 16-16,-37 17 11 15,-26 23 12-15,-20 25 9 16,-22 25 2-16,-17 38-24 15,-3 41-20-15,-2 45-51 16,23 49-174-16,51 36-348 16,44 35-524-16,70 15 0 15,72-11 0 1,55-17 0-16</inkml:trace>
  <inkml:trace contextRef="#ctx0" brushRef="#br0" timeOffset="98709.68">13573 5064 2162 0,'0'-6'-1'16,"1"-3"33"-16,2 2 31 15,1-3 17-15,0 1 15 16,2 4 15-16,-3 1 23 15,0 1 33-15,-3 0 17 16,0 2 64-16,0 6 55 16,0 15 3-16,-6 20-15 15,-7 18-9 1,2 20-3-16,-6 12-12 0,-1 1-18 16,6-5-30-1,2-7-21-15,3-10-50 16,4-13-70-16,3-17-41 15,0-12-30-15,0-12-13 16,0-11-21-16,0-11-9 16,-1-15-2-16,-1-15 1 15,-1-13 4-15,0-17-2 16,2-10 2-16,-1-10 1 16,2-11 6-16,5-7 0 15,5-2 12-15,7 4 3 16,3 11-6-1,5 17-14-15,1 24-10 16,1 14-10-16,-2 12-12 16,-2 13 5-16,3 12 10 15,-5 17 10-15,-4 16 4 16,0 23 3-16,-8 15 10 16,-1 12 11-16,-2 2 10 15,-3-3 10-15,0-6 10 16,0-8-18-16,0-8-88 15,0-5-77-15,3-13-140 16,0-14-172 0,-3-3-343-16,-3-7 0 15,3-11 0-15,-11-4 0 16</inkml:trace>
  <inkml:trace contextRef="#ctx0" brushRef="#br0" timeOffset="98910.46">13530 5451 4383 0,'20'-2'-35'16,"8"-5"12"-16,18-5 8 16,11-4-2-1,2-4-40-15,4 0-134 16,-1-6-214-16,-10 5-323 15,-10-3 0-15,-13 0 0 16</inkml:trace>
  <inkml:trace contextRef="#ctx0" brushRef="#br0" timeOffset="99361.49">13896 4366 3697 0,'0'-5'-19'0,"0"4"38"15,3 9 52-15,3 15 29 16,3 26 15-16,3 27 7 16,4 20 8-16,0 15 5 15,-2 1 9-15,2-7 23 16,-2-9-3-16,1-14-38 15,-6-15-53 1,4-15-43-16,-8-16-44 0,1-13-30 16,-6-14-45-16,6-10-22 15,-2-16-7-15,10-12-3 16,1-11-3 0,10-10 0-16,1-4 7 15,1 5 18-15,-6 12 35 16,-1 12 45-16,-5 15 59 15,-3 13 25-15,-1 12 6 16,-1 13 3-16,-3 1 4 16,0 8-46-1,2 0-92-15,5-8-162 0,21-13-599 16,-14-4 0 0,5-9 0-16,-7-11 0 15</inkml:trace>
  <inkml:trace contextRef="#ctx0" brushRef="#br0" timeOffset="99595.19">14420 4901 4472 0,'0'0'23'15,"0"7"17"-15,0 8 7 16,6 5 6-16,6 8 8 16,3 0-1-16,8-1 0 15,4-7 2-15,-2-11-3 16,-7-4 10-16,-4-7-54 15,-8-7-45-15,-6-8-57 16,-10-4-59 0,-6-3-117-16,0-6-179 15,-2-6-368-15,-3 14 0 16,9 5 0-16,5 0 0 16</inkml:trace>
  <inkml:trace contextRef="#ctx0" brushRef="#br0" timeOffset="99866">14708 4822 3359 0,'8'15'130'0,"-2"13"28"15,1 4 23-15,-1 4 14 16,-5-1 10 0,-1-10 3-16,0-3 3 15,0-7 4-15,0-6 6 16,0-5-99-16,0-8-45 15,0-11-27-15,0-8-20 16,0-7-21-16,0-11-41 16,3-3-94-1,7-1-96-15,3 1-124 0,9 1-171 16,2 5-308-16,5 13 0 16,-5 8 0-16,3 5 0 15</inkml:trace>
  <inkml:trace contextRef="#ctx0" brushRef="#br0" timeOffset="100186.82">14993 4704 4138 0,'-13'26'100'0,"-1"6"36"16,-4 14 26-16,5 6 7 16,10-11 0-16,9-2 1 15,7-5 0-15,8-9-16 16,6-7-22-16,7-9-97 15,-6-11-73-15,-1-14-36 16,-7-10-29 0,-11-13 2-16,-6-7-2 15,0-6 5-15,-6-2 22 16,3 3 41-16,0 4 43 16,0 12 35-16,0 10 26 15,-3 12 0-15,3 9 0 16,0 15-18-16,3 14-100 15,1 10-155-15,16 9-287 16,-10 9-403-16,3 0 0 16,-5-7 0-16,-2-11 0 15</inkml:trace>
  <inkml:trace contextRef="#ctx0" brushRef="#br0" timeOffset="100506.43">14172 5525 3946 0,'1'1'-62'15,"8"-1"38"-15,12-3 16 16,15-7 6-16,18-7 2 16,20-10 8-16,18-9 30 15,16-8 18 1,13-6 0-16,11-2 29 16,10-2-130-16,7-5-764 15,-15 6 0-15,-12 0 0 16,-21 6 0-16</inkml:trace>
  <inkml:trace contextRef="#ctx0" brushRef="#br0" timeOffset="102278.11">13868 11073 2910 0,'0'-6'59'15,"0"3"28"1,3-3 15-16,-3 2 18 15,6 1 40-15,1 6 41 16,-1 7 48-16,0 17 12 16,-3 18 10-16,-1 18-24 15,-5 19-38-15,0 3-26 16,1-3-30-16,1-12-55 16,-1-13-138-1,2-14-135-15,2-14-226 16,16-19-537-16,-14-4 0 15,2-12 0-15,-6-12 0 16</inkml:trace>
  <inkml:trace contextRef="#ctx0" brushRef="#br0" timeOffset="102496.99">13666 11180 3476 0,'10'-13'12'15,"13"-3"10"-15,10-9 5 16,17-4 1-16,13-3-4 16,14 0-3-16,7-2-2 15,-1 2-31-15,0 1-167 16,4-3-508 0,-29 9 0-16,-18 7 0 15,-21 4 0-15</inkml:trace>
  <inkml:trace contextRef="#ctx0" brushRef="#br0" timeOffset="102698.11">13730 11351 3942 0,'16'-1'-9'0,"8"-4"2"15,10-3-13-15,12-6-88 16,8 0-184-16,-6-20-409 16,-4 11 0-16,-7 1 0 15,-7-3 0-15</inkml:trace>
  <inkml:trace contextRef="#ctx0" brushRef="#br0" timeOffset="102920.45">14104 11124 4251 0,'-2'10'44'0,"-1"8"25"16,2 4 37-16,2 3 26 16,8 5 8-16,15-7 6 15,8-5-1 1,6-8 1-16,6-4-12 16,-4-8-44-16,-5-7-61 15,-8-5-125-15,-4-5-161 16,-6-6-219-16,-7-20-444 15,-7 18 0-15,1-3 0 16,-4-6 0-16</inkml:trace>
  <inkml:trace contextRef="#ctx0" brushRef="#br0" timeOffset="103131.86">14531 10719 3159 0,'2'-2'45'0,"1"5"58"15,0 7 54-15,-2 15 23 16,2 10 7-16,4 13 1 16,-3 11 3-16,5-4-2 15,0-2-26-15,-1-4-84 16,-2-8-140-16,-1-10-208 16,-2-9-172-16,-4-5-333 15,-9-5 0-15,-9-5 0 16</inkml:trace>
  <inkml:trace contextRef="#ctx0" brushRef="#br0" timeOffset="103583.88">14418 11159 2417 0,'0'-8'84'0,"4"-2"31"15,3-2 14 1,8-1 4-16,7 2-2 16,8-2-15-16,7 0-38 15,-1-5-33-15,0 1-25 16,-3-4-52-16,-6-1-11 15,-6 4-2-15,-10 4 18 16,-3 6 24-16,-5 3 34 16,1 4 39-16,-3 4 57 15,5 5 36-15,0 2 33 16,7 0 4 0,2 5-9-16,0-5-30 15,7-6-36-15,-1-2-38 16,5-4-39-16,2-8-23 15,-2-1-12-15,0 0 12 16,-2 0 9-16,0 0 21 16,-6 6 8-16,1 4 14 15,-2 7 9-15,-8 3 11 16,-1 4 7-16,-7-2 0 16,1 3-8-16,-2-5-10 15,0-4-26 1,-2-4-42-16,1-2-21 15,-2-7-16-15,-1-5-17 16,3-5-48-16,-1-6-67 16,9-5-88-16,9-4-204 15,1-15-454-15,8 9 0 16,4 3 0-16</inkml:trace>
  <inkml:trace contextRef="#ctx0" brushRef="#br0" timeOffset="103851.38">15204 10722 3742 0,'-2'25'85'0,"2"5"39"16,-2 3 25-1,7 4 14-15,9-14 3 16,7-8 4-16,11-9-10 16,9-6-8-16,3-12-16 15,-6-9-51-15,-8-10-55 16,-14-5-51-16,-12-8-48 15,-8-2-47-15,-15 0-24 16,-9 6-18-16,-9 9-25 16,-14 12-25-16,-3 15-73 15,6 11-157-15,1 21-271 16,10 16 0 0,13 8 0-16,12 9 0 15</inkml:trace>
  <inkml:trace contextRef="#ctx0" brushRef="#br0" timeOffset="104459.87">14324 11528 2667 0,'-8'9'36'0,"1"1"48"15,1 0 15-15,0 0 13 16,9-5 11-16,11-5 8 16,8-2 9-16,17-8 16 15,14-5 30-15,20-10 43 16,17-10-2-16,21-7-35 15,21-3-14-15,9-1-30 16,10-1-126 0,4 4-218-16,-14-11-710 15,-14 19 0-15,-26 3 0 16,-26 7 0-16</inkml:trace>
  <inkml:trace contextRef="#ctx0" brushRef="#br0" timeOffset="110630.73">15877 8353 1510 0,'-4'-7'-4'0,"1"0"20"15,1-3 30-15,0 0 22 16,2 3 13-16,0 1 16 15,0-2 25-15,0 4 18 16,0-3 20-16,0 1 43 16,0-3 12-16,0 2 2 15,0-1-10-15,-3 1 1 16,-3 1 1-16,0 2-2 16,-10 3 1-16,-3 3 17 15,-8 10 1 1,-7 11-12-16,-3 10-19 15,3 15-10-15,3 7-8 16,15-2-10-16,9 0-13 16,14-6-14-16,12-6-27 15,16-10-30-15,15-11-20 16,12-9-19-16,8-9 2 16,1-13-14-16,-6-9-11 15,-12-13-20 1,-14-5-3-16,-18-12-5 0,-12-4-1 15,-13-3-13 1,-14-2-7-16,-15 2 1 16,-13 7-3-16,-12 10-1 15,-8 11-6-15,8 14-30 16,6 8-94-16,15 14-117 16,23 4-255-16,12 8-420 15,14 2 0-15,15 3 0 16,11-2 0-16</inkml:trace>
  <inkml:trace contextRef="#ctx0" brushRef="#br0" timeOffset="110827.18">16210 8528 4855 0,'5'9'-9'16,"1"0"-11"-16,-2 2-54 15,2 0-76-15,0-4-246 16,-3-4-445-16,-2-2 0 16,6-1 0-16,3-4 0 15</inkml:trace>
  <inkml:trace contextRef="#ctx0" brushRef="#br0" timeOffset="111316.74">16542 8291 4143 0,'15'-10'-28'16,"3"-6"6"-16,13-1 6 0,7 1 16 15,5 7 17-15,-4 7 9 16,-1 2 0 0,-7 4 0-16,-8 5 20 15,-17 7 68-15,-11 7 22 16,-16 8 24-16,-13 6 16 16,-10 5-4-16,-6 6-10 15,6-4 0-15,8 0 2 16,9-3 2-16,18-8-18 15,5-5-35-15,11-6-30 16,5-12-28-16,5-1-24 16,-4-7-21-16,7-7-21 15,-14-8-11 1,-5-12-5-16,-8-9-4 16,-14-9-5-16,-8-4 3 0,1 0-7 15,-8 1-25 1,4 4-46-16,6 3-63 15,10 10-81-15,7 4-214 16,9-1-490 0,9 15 0-16,6 2 0 0,12 7 0 15</inkml:trace>
  <inkml:trace contextRef="#ctx0" brushRef="#br0" timeOffset="111697.45">16984 8150 4147 0,'-17'0'20'16,"-9"8"53"-16,-7 11 47 16,-3 11 35-16,7 11 15 15,10 14 7-15,13 0-1 16,7 2 3-16,12-4-1 15,15-9 2 1,2-6-25-16,10-13-61 16,3-11-64-16,-7-13-45 0,-4-9-19 15,-13-10-6 1,-11-13-1-16,-8-2-1 16,-10-7 6-16,-10 2 5 15,-5 6-1-15,-9 11 11 16,-7 10 16-16,-1 11 9 15,1 13-13-15,8 14-115 16,13 12-148-16,27-4-759 16,-3 15 0-16,12 0 0 15,10-8 0 1</inkml:trace>
  <inkml:trace contextRef="#ctx0" brushRef="#br0" timeOffset="113268.16">16026 10453 2324 0,'-9'0'99'16,"-6"11"36"-16,-9 7 32 15,-3 15 36-15,1 13 28 16,1 17 20-16,6-1 9 16,9 3 5-16,5-6 5 15,13-9-45-15,11-11-49 16,12-11-37-16,3-13-38 16,17-10-36-16,2-13-28 15,0-12-18 1,-1-9-6-16,-8-9 1 15,-3-11 0-15,-14-5-2 16,-14-7-1-16,-7-1-2 16,-10-3-1-16,-8 3-4 15,-12 5-5-15,-6 11 0 16,-10 9-9-16,-2 18-36 16,0 12-74-16,4 14-115 15,14 6-249-15,-4 16-347 16,14 3 0-16,7 1 0 15</inkml:trace>
  <inkml:trace contextRef="#ctx0" brushRef="#br0" timeOffset="113532.54">16524 10711 4660 0,'-6'19'33'16,"-1"6"14"-16,-6 8 1 16,6 6-11-16,4-5-60 15,0 2-86-15,3-7-159 16,16-10-617-16,-9 3 0 15,-4-9 0-15</inkml:trace>
  <inkml:trace contextRef="#ctx0" brushRef="#br0" timeOffset="114545.97">16791 10478 1650 0,'0'-2'141'16,"-3"-2"38"-16,0-1 22 15,3-1 22-15,-4 1 25 16,4-2 36-16,0 0 22 16,0-2 14-16,7 0 10 15,4-1-78-15,8-3-58 16,6-1-35-16,7 1-24 16,1 0-23-16,0 3-26 15,-1 2-33-15,-4 5-26 16,-7 2-6-1,-5 7-3-15,-8 4 0 0,-5 9 7 16,-7 4 7 0,-13 8 25-16,-8 4 34 15,-4-1 27-15,-12 3 7 16,4 0 34-16,1 3-15 16,7 1-5-16,7-1-2 15,12 1-17-15,6-4-41 16,10-9-42-16,8-6-50 15,3-8-42-15,3-7-16 16,4-7-29-16,-4-5 9 16,-13-8 2-1,-2-9 3-15,-10-9 15 0,-8-9 33 16,-5-4 17-16,-5-6 14 16,-1 2 0-1,4 3-18-15,3 5-65 16,4 9-104-16,7 5-234 15,5-5-538-15,1 23 0 16,7 2 0-16,6 0 0 16</inkml:trace>
  <inkml:trace contextRef="#ctx0" brushRef="#br0" timeOffset="115205.66">17266 10396 3465 0,'0'0'59'0,"0"0"37"15,0 5 18 1,-5 2 6-16,-2 3 6 16,-3 6 6-16,-7 7 1 15,-6-2 3-15,-4 0 7 16,2 1-10-16,-2-1-22 16,4-2-34-16,5-3-18 15,5-3-7-15,8 0-12 16,4-3-9-16,4-2 0 15,7-1-19-15,7-1-20 16,5-1-24-16,7-4-25 16,2 1-10-1,-1 1 1-15,-1-3-3 16,-4 0-4-16,-5 0-30 0,-3 0-14 16,-4-3-4-1,-5 0-7-15,-2-6 1 16,-6-1 10-16,0-8 7 15,0-6 3-15,-3-5 8 16,3-7 11-16,0-5 38 16,-3-5 16-16,3-2 19 15,3-2 31-15,3 8 35 16,-2 7 6-16,1 10 7 16,1 10 46-16,-1 11 43 15,-5 17 21 1,-3 19 9-16,-2 17 6 15,-6 18 5-15,1 17-12 16,-4 2-31-16,5-4-73 16,5-3-194-16,4-20-877 15,0-1 0-15,6-11 0 16,3-9 0-16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4-05T13:11:02.048"/>
    </inkml:context>
    <inkml:brush xml:id="br0">
      <inkml:brushProperty name="width" value="0.05292" units="cm"/>
      <inkml:brushProperty name="height" value="0.05292" units="cm"/>
      <inkml:brushProperty name="color" value="#FF0000"/>
    </inkml:brush>
  </inkml:definitions>
  <inkml:trace contextRef="#ctx0" brushRef="#br0">21207 5460 2888 0,'0'-3'131'15,"0"1"28"-15,0 1 6 16,0 1 9-16,0-3 24 16,-3 7 11-16,-7 6 16 15,-6 7 7-15,-11 15 23 16,-11 14-84-16,-9 18-30 16,-10 12-22-16,2 12-6 15,1 4-9 1,5 4-22-16,10-4-12 15,12-5-12-15,10-6 1 16,11-7-19-16,6-10-18 16,14-10-7-16,13-9-7 15,12-11-5-15,16-15-17 16,14-7-17-16,12-12-13 16,5-14-4-16,7-7-8 15,2-12-4 1,-2-13 12-16,-1-11 3 15,-2-11 8-15,-2-7 9 16,-8-14 28-16,-9-8 29 16,-6-6 26-16,-18-8 32 15,-17 4 8-15,-18 4 4 16,-15 10 6-16,-21 10-9 16,-18 12-18-16,-15 11-9 15,-18 13-28-15,-25 20-23 16,-13 21-40-1,-12 28-108-15,-10 32-140 16,5 29-303-16,-3 30-428 16,22 17 0-16,24-2 0 15,35-5 0-15</inkml:trace>
  <inkml:trace contextRef="#ctx0" brushRef="#br0" timeOffset="1322.05">23003 4964 2445 0,'-3'-4'83'16,"2"-1"32"-16,-1 1 17 16,1 0 8-16,-3 0 4 15,2 4 8-15,-5 0 31 16,-6 8 27-16,-11 9 40 15,-7 12-11 1,-16 23-35-16,-10 27-28 16,-11 22-19-16,-3 20-9 15,-2 23 2-15,5 7-3 16,12-1-35-16,14-7-25 16,15-9-41-16,20-13-22 15,5-11-18-15,13-15-7 16,11-12-4-16,11-16-5 15,9-14-8-15,14-12-7 16,9-17-2-16,7-10-5 16,11-13-2-1,8-12-2-15,1-10 4 16,5-15 2-16,-6-10 6 16,-6-16 9-16,-7-13 5 15,-4-13 0-15,-4-9 17 16,-6-9 8-16,-6-15 7 15,-5-10 3-15,-5-11 1 16,-10-4-8-16,-14-4-1 16,-12 5-5-16,-21 10-6 15,-18 15-12-15,-18 19-28 16,-15 21-11-16,-17 30-75 16,-12 23-89-16,-10 27-149 15,2 25-525 1,-29 35 0-16,-2 25 0 15,1 14 0-15</inkml:trace>
  <inkml:trace contextRef="#ctx0" brushRef="#br0" timeOffset="11397.05">24268 6029 2576 0,'19'-3'28'0,"10"-1"15"15,7 0 6-15,9-1-1 16,3-2 2-16,6 0 1 15,1 1-2-15,2 0 2 16,3 4-14-16,-1-2-55 16,-5 2-106-16,2-4-152 15,-11-12-236-15,-7 17 0 16,-10-2 0-16,-8 3 0 16</inkml:trace>
  <inkml:trace contextRef="#ctx0" brushRef="#br0" timeOffset="11713.04">24369 6274 3153 0,'1'0'36'16,"5"2"32"-16,6 1 23 16,11-2 17-16,10 1 20 15,14-2 15-15,11 0 13 16,7 0 7 0,7-2 0-16,-2 2-27 15,-3 0-88-15,-5 0-118 16,-3-2-213-16,-13-13-525 15,-8 7 0-15,-11-2 0 16</inkml:trace>
  <inkml:trace contextRef="#ctx0" brushRef="#br0" timeOffset="12064.85">24966 5795 3932 0,'0'-3'2'15,"0"0"14"-15,6 2 35 16,8 5 17-16,5 9 1 16,12 9 3-16,6 11-10 15,2 9-5-15,0 7-2 16,-2 5-11-16,-12 2-2 15,-8-3-24-15,-8-1-42 16,-9-7-8-16,-9-2-4 16,-10-2 7-16,-8-6 17 15,-6-1 10 1,-9-3 5-16,0-2-15 0,3-2-56 16,1-2-158-1,8-14-584-15,8 7 0 16,8-7 0-16</inkml:trace>
  <inkml:trace contextRef="#ctx0" brushRef="#br0" timeOffset="13382.2">25620 5742 4188 0,'-2'-4'-24'0,"2"1"20"16,-3 3 57-16,-2 1 30 15,5 12 17 1,-6 12 4-16,2 8 6 0,1 11 2 15,3 3 6-15,3-4 23 16,1-1 3 0,7-5-14-16,8-9-53 15,6-8-29-15,5-6-18 16,3-9 1-16,1-7-5 16,-8-10 3-1,-3-7-11-15,-9-6-4 0,-4-11-12 16,-6-6-26-16,-2-3-33 15,-8-1-46-15,-2-1-71 16,-2 5-113-16,7 3-250 16,-10 11-332-16,7 9 0 15,3 11 0 1,3 2 0-16</inkml:trace>
  <inkml:trace contextRef="#ctx0" brushRef="#br0" timeOffset="13745.02">25961 5863 4306 0,'3'20'74'0,"-3"7"35"15,3 8 22-15,0 5 3 16,-2-3 7-16,1-10-1 16,0 0-7-16,-1-6-21 15,1-6-30-15,-1-3-74 16,2-4-90-16,0-5-70 15,3-9-54-15,5-7-34 16,1-10-27 0,7-6-1-16,3-9 8 0,2 0 36 15,3 1 51 1,-2 9 55-16,-1 7 80 16,-6 12 73-16,-4 9 62 15,-5 12 39-15,-3 9 24 16,-6 8-11-16,3 3-52 15,-3 3-84-15,0-5-169 16,3-14-618-16,0 3 0 16,6-11 0-1,2-6 0-15</inkml:trace>
  <inkml:trace contextRef="#ctx0" brushRef="#br0" timeOffset="13917.85">26387 5912 3658 0,'0'5'22'16,"0"9"4"-16,0 6 0 16,0 9-3-16,0 1-39 15,3 1-108-15,5-4-174 16,-3-19-365-16,3 9 0 16,1-9 0-16,-3-10 0 15</inkml:trace>
  <inkml:trace contextRef="#ctx0" brushRef="#br0" timeOffset="14058.95">26395 5735 3150 0,'-3'-24'-32'0,"-2"1"-100"16,5-5-172-16,-3 8-232 15,6 11 0-15,5 9 0 16,8 5 0-16</inkml:trace>
  <inkml:trace contextRef="#ctx0" brushRef="#br0" timeOffset="14396.57">26723 6004 4548 0,'-20'18'60'16,"-1"3"26"-16,-3 8 14 16,5 3 2-16,14-6-6 15,5-3-12-15,12-4-15 16,3-6-18-16,7-7-21 16,7-5-52-16,1-14-25 15,-7-6-26-15,-7-13-13 16,-9-7-2-16,-7-12 7 15,-4-2 10-15,-5-9-8 16,-1-3-42-16,2 2-62 16,1 4-94-16,16 5-542 15,-11 20 0 1,4 15 0-16,1 10 0 16</inkml:trace>
  <inkml:trace contextRef="#ctx0" brushRef="#br0" timeOffset="14731.84">26900 5998 4012 0,'-4'20'11'16,"1"3"2"-16,0 2-2 0,4 2-18 15,13-6-46-15,8-11-72 16,5-4-75-16,5-4-13 15,-2-8 0-15,-4-4 5 16,-7-5 55 0,-4 1 87-16,-9-5 68 15,-3 6 86-15,-3 1 75 16,0 6 78-16,-1-1 72 16,-1 7 4-16,2-1-80 15,0 2-96-15,2 6-220 16,4-9-767-16,6 8 0 15,8-4 0-15,7-2 0 16</inkml:trace>
  <inkml:trace contextRef="#ctx0" brushRef="#br0" timeOffset="15013.05">27286 5910 4115 0,'-14'2'89'0,"-4"4"37"15,-3 11 26-15,-2 8 6 16,7 6-5-16,10 8-4 16,1-1-10-16,8-5-5 15,4-6-12 1,4-8-59-16,5-9-77 0,4-9-52 16,3-12-25-16,-5-12-2 15,0-8 13 1,-9-11 3-16,-3-14 5 15,0-6-17-15,-1-11-48 16,2-6-80-16,7-2-206 16,-4 10-385-16,-2 9 0 15,1 20 0-15,-6 17 0 16</inkml:trace>
  <inkml:trace contextRef="#ctx0" brushRef="#br0" timeOffset="15310.81">27400 5981 3997 0,'6'2'-5'0,"9"-2"2"0,5 0-2 16,7-6-19-16,0-3-28 15,0-8-17 1,-9-1 1-16,-9-5 10 15,-3 6 9-15,-9 4 37 16,-9 9 38-16,-6 4 57 16,-6 9 34-16,0 4 30 15,-5 9 34-15,8 5 2 16,10 3-81-16,4 1-126 16,19-6-274-1,6-4-535-15,12-9 0 16,9-6 0-16,14-8 0 15</inkml:trace>
  <inkml:trace contextRef="#ctx0" brushRef="#br0" timeOffset="15574.78">27837 5767 4988 0,'-10'-10'39'0,"0"5"6"15,-2 1 17-15,1 5 1 16,5 10-1-16,8 17-9 15,5 7-3-15,4 8-2 16,2 4 6-16,0 2-21 16,-2-7-15-16,-8-5-13 15,-1-6-20-15,-7-10 2 16,-11-6-17 0,-8-5-67-16,-4-5-144 15,1-6-296-15,-1-1-380 16,10-4 0-16,12-7 0 15,4-3 0-15</inkml:trace>
  <inkml:trace contextRef="#ctx0" brushRef="#br0" timeOffset="16571">28562 5816 3664 0,'-11'26'26'0,"-2"6"9"16,4 4 11-16,1 5 17 15,16-19 6-15,11-4 7 16,4-10 7-16,4-3 12 15,6-10 15-15,-3-7 11 16,-4-12-10-16,-7-9-10 16,-8-14-11-16,-6-12-16 15,-4-5-25-15,-4-10-38 16,-2-1-41 0,1 3-64-16,1 7-152 15,23 1-644-15,-22 22 0 16,5 17 0-16,4 12 0 15</inkml:trace>
  <inkml:trace contextRef="#ctx0" brushRef="#br0" timeOffset="17095.62">28881 5879 3906 0,'18'-2'10'0,"8"-2"15"15,8-7 12-15,4-8 1 16,-6-1 1-16,-7-12 2 16,-7-3 3-1,-12 3 5-15,-9 4 6 16,-12 6 0-16,-12 13 22 16,-7 7 10-16,-4 12 13 15,-1 8 23-15,4 14 15 16,14 5-2-16,10 7-3 15,7-2-12-15,16-1-21 16,10-6-24-16,8-8-54 16,10-8-52-16,7-10-59 15,2-6-63-15,-4-10-29 16,-3-11 2 0,-7-14-2-16,-11-11 5 15,-6-17 14-15,-3-15 18 16,-6-10 26-16,-6-8 34 15,3-6 45-15,0 9 78 16,-6 11 50-16,2 22-4 16,-1 14 9-16,-2 29 30 15,-5 21 8-15,0 20 1 16,-2 23-2 0,-1 21-7-16,6 13-31 15,-1 7-102-15,11-2-132 0,19-8-284 16,-2-9-444-1,13-11 0-15,15-17 0 16,5-15 0-16</inkml:trace>
  <inkml:trace contextRef="#ctx0" brushRef="#br0" timeOffset="17666.72">29846 5757 5044 0,'0'23'31'0,"0"7"24"16,0 5 17-16,0 7 2 16,4-9 3-1,1-4-6-15,0-8-15 16,3-3-20-16,-2-7-32 15,0-5-71-15,2-9-65 16,1-8-40-16,1-12-30 16,3-8-5-16,3-11 2 15,1-4 8-15,5 3 17 16,1 4 21-16,1 13 38 16,-3 12 72-16,-5 16 78 15,-5 14 26-15,-3 9 23 16,-7 11 11-16,2-1 8 15,0 1 1-15,-2-7-1 16,1-6-1-16,1-9-4 16,3-6-20-1,3-5-30-15,9-10-8 16,3-9-12-16,5-7-6 16,7-8-8-16,3-11 7 15,0 0 20-15,-1 3 31 16,0 3 14-16,-7 11 20 15,-4 13 14-15,-3 8 9 16,-7 8 4-16,-5 11 3 16,-2 9-12-16,-2 5-54 15,-1 3-112-15,7 3-183 16,15-12-858 0,-4 3 0-16,8-12 0 15,3-8 0-15</inkml:trace>
  <inkml:trace contextRef="#ctx0" brushRef="#br0" timeOffset="17976.21">30699 5695 4772 0,'-21'19'57'0,"-3"8"34"15,0 2 11-15,6 7 10 16,15-7 1-16,12-8-10 15,9 0-19-15,6-7-44 16,3-6-48-16,2-3-77 16,-2-10-44-1,-14-6-35-15,-4-6-19 0,-18-8-10 16,-9-5-6 0,-12-6 11-16,-3 1 17 15,-3 4 23-15,4 5-56 16,17 6-172-16,6 9-309 15,12 6 0-15,15 2 0 16,14 2 0-16</inkml:trace>
  <inkml:trace contextRef="#ctx0" brushRef="#br0" timeOffset="18256.32">30819 5696 5667 0,'-22'22'38'0,"3"3"43"16,0 3 5-16,3 7-5 15,21-12 15-15,9-4-13 16,8-4-15-16,5-4-21 16,1-8-13-16,2-12-22 15,-7-11-26-15,-8-12-43 16,-6-14-5-16,-8-14-2 15,1-5-38-15,-2-7-29 16,-2-1-70 0,4 5-78-16,-1 13-214 15,-1-32-485-15,0 59 0 16,2 15 0-16</inkml:trace>
  <inkml:trace contextRef="#ctx0" brushRef="#br0" timeOffset="18787.3">31098 5639 3488 0,'15'10'64'16,"11"-2"24"-1,1 0 22-15,6-2 16 0,-6-9 8 16,-6-9 12-16,-6-11 12 16,-7 0 30-16,-5-6 22 15,-3-2-35-15,-8 7-12 16,-7 6-4-1,-4 11-15-15,-9 10-1 16,-2 11 15-16,2 11 24 16,9 13-6-16,9 5-22 15,7 4-40-15,6-1-42 16,11-3-43-16,1-7-60 16,6-8-51-16,4-6-71 15,2-8-87-15,-5-11-75 16,0-10-25-16,-2-10-32 15,-7-12 16-15,4-19 46 16,1-14 43-16,0-13 59 16,7-11 65-1,2-13 82-15,1-1 116 16,-1 8 109-16,-8 9 54 16,-10 21 36-16,-4 21 12 15,-6 25 55-15,-10 19 36 16,-4 26-9-16,-5 17 10 15,-2 22-12-15,-4 7-50 16,6 7-64-16,7-2-65 16,4-5-123-16,6-6-71 15,1-9-178-15,5-11-226 16,8-21-822 0,7 0 0-16,2-17 0 0,7-8 0 15</inkml:trace>
  <inkml:trace contextRef="#ctx0" brushRef="#br0" timeOffset="19057.03">31593 5588 4985 0,'-6'23'1'0,"4"8"14"16,-2 4 13-16,10 2 8 15,14-13-12-15,7-6-52 16,9-10-77-16,6-4-44 15,-3-8-65-15,-7-8-40 16,-13-11-34 0,-11-8-35-16,-10-7-54 0,-11-8-33 15,-7 5 15-15,-7 3 82 16,-6 8 71 0,-3 11-77-16,-4 13-15 15,2 14 0-15,3 9 0 16,5 10 0-16</inkml:trace>
  <inkml:trace contextRef="#ctx0" brushRef="#br0" timeOffset="19812.48">28654 6548 3804 0,'-3'-4'35'16,"1"-2"78"-16,2 2 36 16,-1-4 29-16,2 8 34 15,1 9 25-15,4 6 5 16,0 6 22 0,13 6 23-16,5 1-1 15,9-4-23-15,8-8-130 16,7-9-87-16,-4-7-71 15,2-9-63-15,-8-10-56 16,-8-9-15 0,-11-7-22-16,-6-9-13 0,-10-2 16 15,-1 3 14-15,-2 8 68 16,0 9 49 0,0 11 44-16,0 10 34 0,0 18 40 15,0 19 14 1,0 14 7-16,0 18 21 15,0 11 0-15,0 7 0 16,0-3 26-16,-2-1 16 16,-3-5 16-16,-6-7-5 15,-5-7-21-15,-8-9-79 16,-3-10-84-16,0-9-151 16,3-4-306-16,-3-13-678 15,4-7 0-15,6-4 0 16,9-12 0-16</inkml:trace>
  <inkml:trace contextRef="#ctx0" brushRef="#br0" timeOffset="21615.62">25188 12989 3262 0,'25'-3'83'0,"8"-3"48"15,17 0 16-15,14-4 10 16,1 2 11-16,1-4 6 16,1 4-1-16,-5 0-22 15,-10-2-69-15,-13 3-119 16,-10 5-172-16,-7-4-227 15,-14 3-333 1,-5 2 0-16,-6 1 0 16,-8 0 0-16</inkml:trace>
  <inkml:trace contextRef="#ctx0" brushRef="#br0" timeOffset="21914.62">25115 13169 3822 0,'12'0'18'15,"8"-2"28"-15,14 1 32 16,9-2 14-1,9 1 11-15,5 0 0 16,5-1 1-16,0 2-8 16,-2 0-81-16,-4 0-114 15,1-3-271-15,-15-1-431 16,-9-1 0-16,-9-2 0 16,-9-5 0-1</inkml:trace>
  <inkml:trace contextRef="#ctx0" brushRef="#br0" timeOffset="22272.15">25711 12778 4334 0,'0'-6'28'0,"0"6"23"15,0-2 14-15,3 10 1 16,11 6 2-16,4 12 4 16,9 9-4-16,8 5-5 15,5 8-4-15,-4-1-25 16,0 0 2-16,-7-3-25 16,-8-6-14-1,-13 0 2-15,-5-7 9 16,-11-1 10-16,-13-2 9 15,-6-5 9-15,-5 0 12 16,-10-3-2-16,-4-1-2 16,5-2-37-16,5-2-97 15,7 3-165-15,11-18-713 16,12 9 0-16,3-5 0 16</inkml:trace>
  <inkml:trace contextRef="#ctx0" brushRef="#br0" timeOffset="40504.87">22109 12546 2804 0,'2'-8'-10'15,"-1"-7"11"-15,1 0 31 16,0-5 30-16,-2 7 29 16,1-1 21-16,-1 0 29 15,2 2 35-15,-2 2 15 16,0 2 9-16,-5 3 1 15,-7 1-5-15,-8 3-28 16,-13 6-17 0,-12 14-9-16,-10 17-4 15,-4 19-14-15,-2 20-23 16,7 13-4-16,17 9 13 16,10 1 12-16,18-9 6 15,24-9 0-15,18-10-14 16,16-14-25-16,19-16-19 15,21-17-22-15,13-12-17 16,13-19-12-16,2-11-13 16,-7-17-12-1,-9-6-10-15,-17-17-11 16,-22-13-3-16,-22-11 2 16,-20-11-14-16,-15-7 2 15,-21-2 15-15,-18 6 13 16,-20 8 9-16,-24 12-1 15,-26 20 0-15,-20 20 1 16,-2 22-54 0,-1 24-152-16,35 20-886 15,2 19 0-15,25 10 0 0,24 1 0 16</inkml:trace>
  <inkml:trace contextRef="#ctx0" brushRef="#br0" timeOffset="41378.94">24047 12289 2174 0,'0'-34'-6'0,"-4"-4"68"0,-6-7 69 16,-3-8 43-16,-7 13 34 16,-4 6 37-16,-5 5 25 15,-3 3 13 1,-3 6 12-16,-5 11 30 15,-2 9 2-15,-12 25-48 16,-5 34-54-16,-8 29-35 16,0 30-29-16,3 28-36 15,13 8-14-15,17-4-10 16,18-8-13-16,18-15-2 16,18-19-24-16,20-21-21 15,15-23-17-15,13-21-10 16,19-19-8-16,11-17-1 15,4-20-11-15,2-20-6 16,-6-13 5 0,-7-16-1-16,-15-26 4 15,-10-16 0-15,-15-17 2 16,-16-11-1-16,-20-6 3 16,-8-2 9-16,-24 12 6 15,-23 16 6-15,-20 27-3 16,-13 32-3-16,-24 31-36 15,-7 35-59 1,-4 32-161-16,27 26-327 0,-2 20-457 16,27 7 0-16,29-4 0 15,30-10 0-15</inkml:trace>
  <inkml:trace contextRef="#ctx0" brushRef="#br0" timeOffset="42113.25">24756 12022 3015 0,'-10'-2'79'0,"2"2"15"16,-8 5 13-1,-9 6 12-15,-8 19 9 16,-10 18 10-16,-2 18 9 16,3 9 4-16,11 7-1 15,14 0-44-15,14-8-31 16,14-7-16-16,13-10-9 15,11-11-12-15,9-16 0 16,10-10 11-16,8-14 13 16,1-12 13-16,-2-15 19 15,-7-13 1-15,-9-11 9 16,-12-17-3-16,-9-10-7 16,-9-10-12-16,-10-8-19 15,-5 0-36-15,-11 8-49 16,-13 18-92-1,-9 25-122-15,-5 24-241 16,-19 34-421-16,-3 28 0 16,2 23 0-16,0 17 0 15</inkml:trace>
  <inkml:trace contextRef="#ctx0" brushRef="#br0" timeOffset="44004.75">22228 12084 1808 0,'-4'-1'81'0,"4"0"56"15,-3-1 43-15,0 1 30 16,3-2 19-16,-1 0 30 16,-1 1 27-16,2-3 24 15,0 3 29 1,0-3-8-16,-2 4-36 15,2-2-44-15,-1 1-36 16,1-1-24-16,-2 1-15 16,-1-1-16-16,2-1-21 15,-2-3-25-15,-3 1-28 16,-2-3-13-16,2-2-15 16,-3-3-14-16,-3-1-8 15,-3-3 6-15,-3-1 2 16,-3-1-11-1,-2 2 44-15,1-2 36 16,2 2 9-16,5 5-15 16,5-4 10-16,2 5 21 15,-1-1 3-15,5 0-12 16,-2-1-3-16,-1 2-4 16,3 0-50-16,1 2-36 15,0 2-9-15,0 1-25 16,3 2-115-16,-3 3-81 15,3 1-125-15,0 1-99 16,3 0-177-16,-3-5-568 16,0 7 0-16,3 2 0 15,-6 0 0 1</inkml:trace>
  <inkml:trace contextRef="#ctx0" brushRef="#br0" timeOffset="44429.43">21795 11773 2650 0,'0'1'120'0,"0"-1"64"0,4 1 60 15,2 1 31-15,1-2 18 16,3 0 18-16,3-3 16 15,6-2 11 1,-3-3 6-16,-1-4-74 16,3-5-38-16,2-2-64 15,-5-5-58-15,3 2-7 16,3-6-21-16,0-3-15 16,2 2-7-16,-3 3-14 15,0 2-2-15,-2 6-1 16,-5 6-37-16,-6 5-5 15,3 7-2-15,-5 9-22 16,-3 12 4-16,-1 6-8 16,-2 9-10-1,1 1-12-15,-2 0-48 16,2-5-146-16,5-6-278 16,-2-7-539-16,6-7 0 15,-1-7 0-15,6-8 0 16</inkml:trace>
  <inkml:trace contextRef="#ctx0" brushRef="#br0" timeOffset="50518.81">26640 12735 1747 0,'-3'-3'75'16,"0"0"51"-16,0-2 32 15,0 0 15-15,1 0 12 16,2 1 8-16,0 0 11 16,0 1 15-1,2-1 14-15,-2 2 14 16,0-2-24-16,0 3-35 16,0-2-24-16,0 3 2 15,-2 3 15-15,-4 12 5 16,-7 16-8-16,-1 13-10 15,-1 13-10-15,3 9-34 16,9-7-34-16,0-4-16 16,12-11-8-16,8-8-17 15,-1-7-27-15,13-12-14 16,7-9-4-16,0-7-9 16,6-13-4-1,-1-10 0-15,-6-7 1 16,-7-9-2-16,-4-12-3 15,-12-8-18-15,-3-5-12 16,-4-1-22-16,-5 2-41 16,0 7-70-16,1 12-155 15,-2 7-629-15,-2 18 0 16,-2 11 0 0,-4 4 0-16</inkml:trace>
  <inkml:trace contextRef="#ctx0" brushRef="#br0" timeOffset="50922.71">27060 12886 3765 0,'-5'23'30'0,"-4"9"32"15,-3 5 21-15,3 9 6 16,6-5 2-16,0-7 1 15,3-3-17-15,3-5-45 16,-3-7-8-16,6-10-26 16,3-7-42-16,5-6-48 15,3-15-28-15,5-8-6 16,0-6-2 0,2-14 1-16,1 0 25 15,-1-1 53-15,1 9 20 16,-5 3 33-16,-7 16 38 15,0 10 40-15,-5 11 24 16,-6 16 4-16,1 8 1 16,-3 10-6-16,-3 5-41 15,3 3-63-15,0-5-112 16,3-7-163-16,15-13-467 16,-7-3 0-16,2-10 0 15,4-7 0 1</inkml:trace>
  <inkml:trace contextRef="#ctx0" brushRef="#br0" timeOffset="51087.95">27457 12924 3208 0,'3'-6'70'0,"0"6"37"16,2 7 10-16,1 9 3 16,-3 9-11-16,-2 12-38 15,1 2-88-15,1 0-149 16,22-13-557-16,-16 3 0 15,1-10 0-15,1-9 0 16</inkml:trace>
  <inkml:trace contextRef="#ctx0" brushRef="#br0" timeOffset="51260">27535 12647 3467 0,'0'-22'0'0,"0"3"-32"16,0-2-85-16,0 0-98 16,33 8-405-16,-20 19 0 15,3 9 0-15,8 5 0 16</inkml:trace>
  <inkml:trace contextRef="#ctx0" brushRef="#br0" timeOffset="51570.83">27802 12911 3442 0,'-15'14'88'15,"-9"10"53"-15,-5 5 23 16,-1 8 14-16,11 1 1 16,10-5 1-16,5 0 0 15,11-3 0-15,10-10 0 16,2-7-50-16,9-9-50 15,2-8-58-15,-4-9-27 16,-4-16-16-16,-6-7-7 16,-11-13-16-1,-2-9-25-15,-3-7-28 16,0-1-26-16,0 4-40 16,0 9-119-16,3 9-204 15,-3 18-279-15,7 17 0 16,3 11 0-16,5 7 0 15</inkml:trace>
  <inkml:trace contextRef="#ctx0" brushRef="#br0" timeOffset="51856.99">28010 13009 3745 0,'-2'11'57'16,"2"1"13"-16,-1 3 7 15,-1-1 6 1,8-1-6-16,0-8-32 0,12-3-41 15,3-1-40-15,3-3-28 16,2-4-41 0,-4-3-16-16,-9 0 7 0,-5 2 24 15,-5 0 6 1,-3 5 22-16,-4 2 37 16,-3-4 41-16,2 8 27 15,2 1-11-15,0 3-91 16,11-1-156-16,6-2-439 15,8 4 0-15,3-3 0 16,7-6 0-16</inkml:trace>
  <inkml:trace contextRef="#ctx0" brushRef="#br0" timeOffset="52149.27">28336 12949 3876 0,'-13'-7'145'16,"-6"4"28"-16,-8 6 15 15,-1 8 8-15,5 12 4 16,10 12-4-16,5 5-3 16,8 1-5-16,9-3-7 15,3-7-79-15,5-10-86 16,1-11-31-16,6-8-17 16,-2-14-3-16,-2-15 13 15,-5-13 5 1,-3-16 6-16,0-15 5 15,0-12 7-15,1-6 9 16,3-8-13-16,3 9-46 16,-2 10-114-16,-1 17-210 15,-5 10-614-15,-6 32 0 16,-1 16 0-16,-1 21 0 16</inkml:trace>
  <inkml:trace contextRef="#ctx0" brushRef="#br0" timeOffset="52440.63">28484 13032 4016 0,'6'-1'-10'16,"6"1"3"0,4-3 5-16,10-8 4 15,1-1 1-15,2-9 1 16,-4-2 2-16,-7 3 16 15,-9 3 6-15,-6 2 27 16,-6 11 30-16,-13 4 31 16,-6 12 0-16,-6 9 0 15,-1 5 1-15,-1 7-3 16,14 2-58 0,11-2-108-16,17-6-174 0,44-13-685 15,-19-1 0 1,7-8 0-16,10-10 0 15</inkml:trace>
  <inkml:trace contextRef="#ctx0" brushRef="#br0" timeOffset="52700.66">28931 12679 5127 0,'-14'-3'24'15,"-2"3"5"-15,0 13 1 16,3 11 0-16,13 14-14 15,6 20-7-15,7 8-4 16,3 4-2-16,-6-4-3 16,-2-7-11-16,-4-9-26 15,-10-9-26 1,-6-10-28-16,-4-10-45 16,-4-6-25-16,-8-9-91 15,11-4-222-15,-12-4-335 16,8 0 0-16,6-5 0 15,3-1 0-15</inkml:trace>
  <inkml:trace contextRef="#ctx0" brushRef="#br0" timeOffset="55176.44">29649 12471 3760 0,'-2'-9'27'0,"-1"0"31"15,0-2 36-15,2-2 15 16,-1 7 5-16,2 5 26 15,2 5 38-15,-4 14 21 16,1 14 14-16,-4 18 1 16,-3 15-5-16,0 10-16 15,-1 0-15-15,4-5-21 16,2-11-21-16,3-12-20 16,1-11-30-16,9-13-9 15,4-13-25 1,6-8-27-16,10-16-8 15,4-16-15-15,-1-15-35 16,2-7-7-16,-3-12 3 16,-2-1-36-16,0-3-48 15,-4 0-91-15,1-1-96 16,0 6-209-16,-3-7-485 16,-3 26 0-16,-4 15 0 15,-7 14 0-15</inkml:trace>
  <inkml:trace contextRef="#ctx0" brushRef="#br0" timeOffset="55791.78">30022 12585 3166 0,'-12'23'164'0,"-6"7"40"16,-3 6 22-16,-5 6 9 15,9-9 1-15,7-7 1 16,6-4 0-16,5-3-2 15,10-11-6-15,5-3-111 16,7-6-76-16,4-11-53 16,3-4-31-16,-2-6-23 15,-3-5-2-15,-3 0 1 16,-7 3-1-16,-3 5 0 16,-6 7 6-16,-3 9 12 15,-1 5 15 1,1 6 14-16,4 10 16 15,2 5 16-15,1 3 4 16,1-1-1-16,0 0 0 16,1-7 2-16,1-5 0 15,-5-2-3-15,4-5-6 16,0-4-12-16,-3-3-13 16,-1-6-4-16,7-6-3 15,0-5-14 1,7-3-9-16,-1-4-4 15,5 6 0-15,-5 2 3 16,0 8 9-16,-3 4 23 16,-1 10 28-16,-6 7 16 15,-1 8 10-15,-6 2 20 16,-1 8 13-16,-4-3 4 16,-1-2-1-16,-1-4-9 15,2-5-13-15,-2-7-9 16,0-4-29-16,-1-2-16 15,1-7-3 1,1-13 1-16,2-5-2 16,2-9 5-16,5-5-7 15,5-3-52-15,0-1-88 16,11 7-188-16,-1-5-562 16,-1 20 0-16,-6 7 0 15,2 7 0-15</inkml:trace>
  <inkml:trace contextRef="#ctx0" brushRef="#br0" timeOffset="56118.98">30609 12747 4130 0,'-15'13'85'0,"-2"5"23"16,2-3 10-16,0 1 9 16,12-5 5-16,3-3 5 15,9-5 1-15,6 0-5 16,8-2-7-1,5-7-63-15,7-5-35 16,-5-4-20-16,-6 0-7 16,-6-3-7-16,-6 6-1 15,-7 3-2-15,-4 7 10 16,-1 2 14-16,-1 4 9 16,-1 9 8-16,1 5 1 15,-1 4-34-15,2 3-71 16,0-1-110-1,10-3-182-15,1-14-595 0,1 1 0 16,8-8 0 0,1-7 0-16</inkml:trace>
  <inkml:trace contextRef="#ctx0" brushRef="#br0" timeOffset="56393.03">31083 12312 3054 0,'-6'10'73'0,"-6"14"12"16,0 13 10-16,3 15 7 15,7 7 11-15,2 14 23 16,6 3 20-16,2 0 14 16,1-3 12-16,-3-9-28 15,-3-9-34-15,0-10-13 16,-6-15-4-1,-8-6-1-15,-5-10-9 16,-11-6-44-16,-5-5-92 16,-1-3-100-16,8-7-186 15,6-12-546-15,12-9 0 16,13-6 0-16,12-18 0 16</inkml:trace>
  <inkml:trace contextRef="#ctx0" brushRef="#br0" timeOffset="56600.78">31441 12203 3802 0,'-22'37'89'16,"-8"15"10"-16,-5 18 15 15,-4 15-2-15,12-1-8 16,7-5-91-16,14-1-214 15,3-19-625-15,3 4 0 16,6-17 0-16,3-16 0 16</inkml:trace>
  <inkml:trace contextRef="#ctx0" brushRef="#br0" timeOffset="56898.78">31411 12803 3964 0,'9'-10'4'0,"6"-1"11"16,11-3 8-16,5-5 1 16,5 1-5-16,1 0-13 15,-3-3-14-15,-8-2-5 16,-9 2 4-16,-9 2 2 16,-11 4 19-16,-16 5 66 15,-10 4 54-15,-12 14 54 16,-5 5 37-16,-1 15 18 15,7 13 32 1,13 6-6-16,15 6-49 16,7 0-67-16,17-1-194 15,27-9-431-15,-6-1-582 16,5-9 0-16,4-9 0 16,-9-10 0-16</inkml:trace>
  <inkml:trace contextRef="#ctx0" brushRef="#br0" timeOffset="57616.92">29206 13810 4864 0,'2'9'79'0,"-4"13"33"0,-2 12 27 15,-1 11 2 1,-10 10 3-16,1 8 8 16,1-1-5-16,1-2-23 15,1-7-27-15,4-11-59 16,1-10-85-16,3-11-64 16,-2-9-76-16,-1-8-17 15,5-17 1-15,-2-12-5 16,6-14 7-16,10-15 23 15,16-12 27 1,16-8 41-16,11-1 61 0,13 4 56 16,0 11 65-16,-3 11 24 15,-10 18-4 1,-15 17 8-16,-17 11 25 16,-18 13 21-16,-15 10 5 15,-18 6-4-15,-17 3-29 16,-12 8-38-16,-5-3-76 15,2-1-169-15,8-4-264 16,13-4-557-16,16-6 0 16,11-12 0-16,13-7 0 15</inkml:trace>
  <inkml:trace contextRef="#ctx0" brushRef="#br0" timeOffset="57992.18">29507 13960 4158 0,'6'0'34'0,"0"4"22"16,-1 2 25-16,-2 1 13 16,0 0 5-16,-6 2 4 15,1-3-2-15,-1 0-13 16,0-1-14-16,3-3-50 16,-3 2-56-16,3-4-35 15,0-2-33-15,6-6-25 16,9-1-6-16,2-7-6 15,7-1 4-15,3 1 14 16,2 3 17 0,-7 0 22-16,-1 3 51 15,-3 1 12-15,-4 3 9 16,-7 2 11-16,-2 4 0 16,-4-4-1-16,-1 4 3 15,0 0 1-15,-3 0-1 16,-3 4-2-16,-1-3-33 15,2 7-150-15,2-5-177 16,3 5-301-16,0 1 0 16,6-3 0-16,8-3 0 15</inkml:trace>
  <inkml:trace contextRef="#ctx0" brushRef="#br0" timeOffset="58307.18">29962 13773 4209 0,'-26'8'124'16,"-7"9"26"-16,1 3 15 16,2 6-1-16,20 2 3 15,7-3 0-15,13-3 5 16,7-3 4-16,7-9 1 15,3-6-82 1,6-8-53-16,0-9-29 0,-7-12-19 16,-8-8-11-1,-2-12-34-15,-2-7-76 0,-4-6-107 16,7-9-150 0,3 0-165-16,-7 9-341 15,-4 18 0-15,-3 19 0 16,-6 21 0-16</inkml:trace>
  <inkml:trace contextRef="#ctx0" brushRef="#br0" timeOffset="58583.03">30151 13841 2715 0,'9'11'120'0,"9"1"20"16,8-2 11-16,5-3 5 15,1-3-6 1,1-8-17-16,-3-5-9 15,-10-4-14-15,-5 1-11 16,-9-4-66-16,-9 3-9 16,-15 5 48-16,-12 4 50 15,-5 7 25-15,-5 7 13 16,-1 12 18-16,5 5 6 16,19 2 0-16,8 4-46 15,12 0-128-15,23-5-234 16,18-13-761-16,8 4 0 15,11-7 0 1,2-11 0-16</inkml:trace>
  <inkml:trace contextRef="#ctx0" brushRef="#br0" timeOffset="58763.6">30586 13939 4434 0,'-18'0'35'16,"0"2"5"-16,-1 4-5 15,0 3-35-15,15 7-64 16,10 3-101-16,12-2-154 16,14-9-480-16,-4 1 0 15,9-7 0-15,0-2 0 16</inkml:trace>
  <inkml:trace contextRef="#ctx0" brushRef="#br0" timeOffset="58899.85">30802 13934 5238 0,'0'0'3'16,"0"0"1"-16,0 3-6 16,0 5-61-16,0-1-94 15,3 7-162-15,6-7-621 16,-4 3 0-16,3-6 0 16,-2-4 0-16</inkml:trace>
  <inkml:trace contextRef="#ctx0" brushRef="#br0" timeOffset="59208.02">30910 13739 936 0,'12'14'231'0,"3"13"53"15,5 6 46-15,1 10 40 16,-9-5 33-16,-3-1 18 15,1-5 6-15,-4-8 2 16,-6-8 10-16,3-7-157 16,-3-5-63-16,2-8-54 15,1-5-48-15,6-6-47 16,3-9-45-16,9-3-43 16,5-8-78-1,9-3-80-15,5-4-155 16,14-7-574-16,-18 10 0 15,-3 4 0-15,-4 9 0 16</inkml:trace>
  <inkml:trace contextRef="#ctx0" brushRef="#br0" timeOffset="61244.98">27250 11308 1410 0,'1'-8'105'16,"1"-1"85"-16,-2-3 49 15,1 0 20-15,-4 1 30 16,-8 5 37-16,-9 1 28 16,-11 1 31-16,-17 11 44 15,-11 15-21 1,-7 20-46-16,-6 16-32 16,7 23-29-16,13 7 17 15,16 1-26-15,20-8-35 16,27-8-37-16,27-14-19 15,25-16-60-15,24-16-78 16,18-15-54-16,4-13-55 16,-3-18-25-16,-14-15-36 15,-21-11-6-15,-27-13-13 16,-17-13-13-16,-17-8-22 16,-23-11-7-16,-17-1 45 15,-17 4 29-15,-25 14 2 16,-13 20-32-1,-12 26-95-15,5 21-160 16,12 21-148-16,8 22-352 16,24 17 0-16,24 9 0 15,18 7 0-15</inkml:trace>
  <inkml:trace contextRef="#ctx0" brushRef="#br0" timeOffset="61477.87">27725 11811 4919 0,'-3'-1'-173'16,"0"-2"-116"-16,11-5-199 15,-7 1-305-15,14-5 0 16,11 2 0-16,4-7 0 16</inkml:trace>
  <inkml:trace contextRef="#ctx0" brushRef="#br0" timeOffset="61835.93">28056 11211 4768 0,'-27'6'68'15,"-9"18"38"-15,-5 10 32 16,-4 18 20-16,21 14 8 16,11 11 10-16,18-2 7 15,18-2 1-15,19-12-8 16,11-12-43-16,16-16-63 15,5-10-43-15,3-15-35 16,-3-12-17-16,-11-15-8 16,-11-12-14-16,-14-14-11 15,-20-14-17-15,-10-12-24 16,-18-10-22 0,-15-3-10-16,-17 6 2 15,-14 10-1-15,-21 24-67 0,-7 22-136 16,7 13-660-1,-18 31 0-15,14 24 0 16,7 14 0-16</inkml:trace>
  <inkml:trace contextRef="#ctx0" brushRef="#br0" timeOffset="62549.15">29510 11040 5222 0,'-33'15'10'0,"-6"10"24"15,-8 7 36-15,-1 3 22 16,14-3 22-16,18-7 15 15,12-7 26-15,19-7 22 16,28-5-10-16,31-11-1 16,24-9-20-16,24-11-73 15,9-8-112 1,4-9-141-16,8-8-275 16,-1-40-721-16,-4 27 0 0,-7-7 0 15,-15-7 0-15</inkml:trace>
  <inkml:trace contextRef="#ctx0" brushRef="#br0" timeOffset="64207.88">26936 7037 2478 0,'-4'-6'66'0,"-1"-2"46"0,-1-5 24 16,-4-1 11-1,4 3 7-15,-3 2 14 0,-2-1 30 16,1 4 15-16,-7 2 22 15,-4 2-12 1,-9 8-8-16,-8 15-32 16,-1 17-24-16,0 10 0 15,9 12-3-15,12 6-12 16,12-5-20-16,11-7-11 16,14-9-16-16,10-8-15 15,5-9-17-15,14-11-8 16,2-10-1-16,4-10-1 15,-3-14-3 1,-5-11 1-16,-10-9-11 16,-14-12-6-16,-11-12-6 15,-8-3-10-15,-14-2-12 16,-9 3-12-16,-5 5-27 16,-1 11-81-16,-4 14-134 15,5 12-137-15,13 11-225 16,1 10-322-16,8 13 0 15,11 8 0-15,11 5 0 16</inkml:trace>
  <inkml:trace contextRef="#ctx0" brushRef="#br0" timeOffset="64354.11">27189 7344 4828 0,'0'5'-76'0,"0"-3"-10"15,2 3-94-15,8-4-286 16,-7 2-338-16,6-6 0 16,9-3 0-16</inkml:trace>
  <inkml:trace contextRef="#ctx0" brushRef="#br0" timeOffset="64746.13">27633 6898 4222 0,'-16'-2'80'0,"-8"1"60"16,-8 12 26-16,-4 12 1 16,6 17 4-16,6 16 1 15,10 13 3-15,11-1-2 16,11-4 5-16,14-11-5 15,11-10-72-15,8-12-56 16,10-14-25-16,6-11 2 16,0-12 3-16,-7-13 5 15,-11-14-10 1,-13-13-3-16,-13-14-9 16,-9-8-6-16,-11-4-8 15,-9 0-9-15,-8 7-16 16,-11 9-14-16,-10 18-39 15,-9 18-75-15,3 18-96 16,4 20-233-16,6 8-516 16,13 24 0-16,14 7 0 15,17 6 0-15</inkml:trace>
  <inkml:trace contextRef="#ctx0" brushRef="#br0" timeOffset="65121.39">28169 7012 5007 0,'-6'23'8'15,"0"12"9"-15,1 7 7 16,-2 4 2-16,3-10 0 16,2-8 10-16,5-10 14 15,12-8 6-15,9-10 1 16,12-13-6-16,14-10-5 15,9-14-29-15,4-3-120 16,6-10-218-16,2-27-678 16,1 23 0-16,2-4 0 15,-3-3 0-15</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4-05T13:12:30.128"/>
    </inkml:context>
    <inkml:brush xml:id="br0">
      <inkml:brushProperty name="width" value="0.05292" units="cm"/>
      <inkml:brushProperty name="height" value="0.05292" units="cm"/>
      <inkml:brushProperty name="color" value="#FF0000"/>
    </inkml:brush>
  </inkml:definitions>
  <inkml:trace contextRef="#ctx0" brushRef="#br0">24856 11211 1092 0,'0'0'83'15,"0"0"7"-15,0 0 6 16,0 0 15-16,0 0-1 16,0 0-2-16,0 0 3 15,0 0 8 1,0 0 9-16,0 0-49 15,0 0-6-15,0 0 11 16,0 0 19-16,0 0 15 16,0 0 25-16,0 0 18 15,0 0 12-15,0 0 9 16,2 0 16-16,1 0 18 16,3 0 7-16,-2 0 4 15,4 0-9-15,1 0-13 16,1-2-14-1,-2 2-3-15,3 0-3 16,0 0-8-16,3 0-18 16,2 0-24-16,1-1-22 15,4-1-22-15,-1 1-17 16,0 0-12-16,-1-2-18 16,-4 1-56-16,-5 2-131 15,-5 0-221-15,-2-15-706 16,-4 12 0-16,-6-1 0 15,-3 0 0-15</inkml:trace>
  <inkml:trace contextRef="#ctx0" brushRef="#br0" timeOffset="2255.54">25357 11079 2129 0,'0'0'65'16,"0"0"17"-16,-4 1 1 16,4-1-3-16,0 1 6 15,0 1 3-15,0-2 7 16,0 0 14-16,0 1 16 16,0 1-9-16,0-2-19 15,4 1 8-15,-4 1 22 16,0-2 23-1,0 0 10-15,0 0 25 16,3 1 13-16,-3 4 3 16,5 2-6-16,-2 6-9 15,0 1-16-15,-3 5-18 16,3 0-21-16,-3 3-14 16,0-5-14-16,0 1-31 15,2-1-15-15,-1-6-20 16,1 1-7-16,-1-6-6 15,2-1-6-15,1-3-11 16,0 0 0 0,2-2-11-16,4-2-4 15,2 0 1-15,0-9-16 16,1-1-2-16,0-7-6 16,-6-6-13-16,0-2-8 15,-1-6-6-15,1 0-5 16,-4-2 3-16,0 2 2 15,0 5 1-15,-3 6 13 16,0 5 2-16,3 7 3 16,-3 5 20-16,-3 1 9 15,-3 9 16 1,-6 3 7-16,1 7 8 0,-4 5 9 16,2 5 6-16,5-1 7 15,5-1 4-15,6-2 8 16,8-3-5-1,7-5 1-15,4-4-5 16,10-4-1-16,4-3-13 16,2-4-11-16,-2-8-7 15,-3-3-13-15,-6-3-6 16,-3-8-8-16,-8-2-3 16,-5-3-2-16,-3-1 0 15,-5 7 2-15,-2 3 2 16,-1 8-1-16,0 7 9 15,-4 7 10-15,-2 11 7 16,-6 9 7 0,-2 7 6-16,0 8 4 15,0 4 1-15,3-2-2 16,6-2 0-16,1-4-11 16,3-5-53-16,2-3-110 15,2-8-151-15,12-9-259 16,-7-6-356-16,4-2 0 15,1-6 0-15,4-5 0 16</inkml:trace>
  <inkml:trace contextRef="#ctx0" brushRef="#br0" timeOffset="2719.78">25876 11044 3111 0,'-3'3'120'16,"-4"4"50"-16,-2 8 21 16,-6 6 19-16,0 5 18 15,0 3 5-15,5 3 0 16,0-5 0-16,7-4-1 16,-4-5-69-16,7-4-55 15,-3-6-54-15,3-5-26 16,0-1-32-16,3-7-20 15,1-6-11-15,4-4-2 16,4-10-5 0,5-10-22-16,4-1-32 15,1-3-3-15,2 0 2 16,0 8 8-16,-7 4 8 16,-1 9 8-16,-5 11 35 15,-8 6 27-15,0 9 21 16,-3 12 34-16,0 5 43 15,-3 5 18-15,3 3 8 16,-3 1-2-16,3-5 5 16,0-2-18-1,0-4-76-15,3-4-110 16,0-3-108-16,0-7-151 16,12-4-163-16,-10-4-307 15,-1-1 0-15,-7-1 0 16,-7-1 0-16</inkml:trace>
  <inkml:trace contextRef="#ctx0" brushRef="#br0" timeOffset="2935.07">25789 11197 2862 0,'3'-5'128'0,"8"0"46"15,5-3 24-15,6-1 14 16,5 0 2-16,9 2-2 15,1 0-13 1,-2 0-76-16,-3 1-72 16,-4 2-240-16,2-6-647 15,-13 7 0-15,-5 0 0 16,-4-3 0-16</inkml:trace>
  <inkml:trace contextRef="#ctx0" brushRef="#br0" timeOffset="3220.23">26200 11001 2957 0,'0'0'127'0,"-1"0"55"16,-4 1 34 0,-4 8 17-16,-3 9 13 15,0 4 18-15,-3 7 2 16,3 3 2-16,6-3 2 15,4 2-87-15,1-6-55 16,4-6-88-16,0 1-88 16,3-8-90-16,3-5-76 15,5-6-121-15,2-1-149 16,1-17-348 0,-8 8 0-16,-3-4 0 0,-3-3 0 15</inkml:trace>
  <inkml:trace contextRef="#ctx0" brushRef="#br0" timeOffset="3417.1">26161 10999 2686 0,'2'-4'112'0,"2"-1"12"15,5-1 4-15,8 2 1 16,1-3 1-16,9 4-5 15,-1 0-33-15,-1 1-79 16,-1-2-142-16,6-5-553 16,-21 6 0-1,-4 1 0-15</inkml:trace>
  <inkml:trace contextRef="#ctx0" brushRef="#br0" timeOffset="3626.6">26093 11111 2846 0,'2'0'97'0,"4"0"8"0,8 0 2 16,8 0-7-16,-1 0-43 15,12-2-143 1,7-3-559-16,-16 3 0 0,-5 1 0 15,-5-3 0 1</inkml:trace>
  <inkml:trace contextRef="#ctx0" brushRef="#br0" timeOffset="4444.07">26146 11250 1699 0,'-3'1'95'15,"3"0"10"-15,0-1 6 16,0 4 13-16,0-4 17 16,0 0 21-16,0 3 24 15,3 0 16-15,-1-1 14 16,5-2-65-16,1 0-18 15,2 2-8-15,2-2-7 16,0 1-22-16,-1-1-52 16,4 3-164-16,0-9-597 15,-5 6 0 1,0 0 0-16,-3-2 0 16</inkml:trace>
  <inkml:trace contextRef="#ctx0" brushRef="#br0" timeOffset="19076.78">2492 6226 3483 0,'0'4'45'15,"0"5"34"-15,0 3 30 16,0 11 30-16,3 7 19 16,-1 2 13-16,3 6 15 15,1 1 12-15,4-3 4 16,2 0-16-16,3-1-27 15,0-5-38-15,7-4-33 16,-2-4-53-16,2-4-68 16,1-8-105-16,-2-4-156 15,9-6-232-15,-6-2-347 16,-4-9 0 0,-1-7 0-16,-2-5 0 15</inkml:trace>
  <inkml:trace contextRef="#ctx0" brushRef="#br0" timeOffset="19352.21">2391 6123 4244 0,'6'0'5'16,"12"0"6"-16,14-1 3 15,12-5-8-15,11-2-41 16,10-3-62-16,0-3-108 16,1-7-168-16,-12-4-341 15,-16 14 0-15,-16 3 0 16</inkml:trace>
  <inkml:trace contextRef="#ctx0" brushRef="#br0" timeOffset="19559.8">2438 6330 2954 0,'7'5'85'0,"10"-2"8"16,8-2 2-16,12-1 0 15,6-1-11-15,4-9-97 16,10-4-262-16,-12 3-348 16,-10 0 0-16,-5-1 0 15,-7 2 0-15</inkml:trace>
  <inkml:trace contextRef="#ctx0" brushRef="#br0" timeOffset="20022.41">3100 6233 5732 0,'0'10'12'0,"0"7"18"16,-3 5 3-16,3 10 4 15,3 3-6-15,-3 1-34 16,0-4-64-16,3 0-104 15,-1-3-107-15,1-8-98 16,-2-10-39-16,1-5-20 16,-4-9 29-16,-2-11 46 15,-4-9 72 1,-3-4 74-16,0-9 96 16,3-10 150-16,2-4 152 15,9-3 129-15,9 0 37 16,12 4 8-16,6 7-30 15,5 13-49-15,10 14-64 16,-3 9-37-16,-3 16-31 16,-6 11-34-1,-7 13-34-15,-16 5-17 0,-12 9 5 16,-9 2 4-16,-15 0-1 16,-7-2 4-1,-6-5-27-15,-2-5-53 16,1-8-77-16,7-10-153 15,7-11-190-15,14-18-566 16,3-5 0-16,9-10 0 16</inkml:trace>
  <inkml:trace contextRef="#ctx0" brushRef="#br0" timeOffset="20440.08">3570 6066 4062 0,'-5'23'59'0,"-1"10"40"15,-6 13 26-15,-3 8 5 16,6-2 1-16,-6-2-3 16,6 0-14-16,3-10-45 15,0-9-58-15,4-8-49 16,1-13-74-16,1-10-75 15,1-15-23-15,1-13 5 16,7-15 9-16,5-11 11 16,8-12 20-16,5-1 62 15,8 1 78 1,-2 4 49-16,-5 14 54 16,-2 12 42-16,-2 16 42 15,-6 15 26-15,-1 17 2 16,-5 20-2-16,0 11-4 15,-6 10-16-15,0 7-17 16,-6-4-28-16,6-1-64 16,0-8-171-16,4-5-307 15,-7-11-502-15,0-4 0 16,-10-11 0-16,-8-9 0 16</inkml:trace>
  <inkml:trace contextRef="#ctx0" brushRef="#br0" timeOffset="20646.43">3571 6334 5147 0,'17'-6'15'0,"8"-5"16"16,11-1 9-16,10-4-3 16,8-3-15-16,0 3-90 15,-2 4-81-15,6-2-327 16,-19 4-443-16,-17 8 0 15,-11 0 0-15,-17 6 0 16</inkml:trace>
  <inkml:trace contextRef="#ctx0" brushRef="#br0" timeOffset="21006.62">3138 6857 5128 0,'0'0'28'16,"0"0"32"-16,0 3 41 15,0 7 20-15,0 8 8 16,0 13-2-16,0 6 9 16,0 11 2-16,0-8-54 15,0 1-91 1,0-10-176-16,3-7-269 15,-2-19-630-15,5 0 0 16,0-14 0-16</inkml:trace>
  <inkml:trace contextRef="#ctx0" brushRef="#br0" timeOffset="21243.25">3330 6685 3916 0,'0'2'110'0,"0"7"44"16,0 11 23-16,0 9 11 16,-2 11 1-16,-3 10 0 15,-1 3-26-15,0 4-68 16,-3-2-129 0,0-5-226-16,9-10-717 15,-11 1 0-15,-5-10 0 16,1-6 0-16</inkml:trace>
  <inkml:trace contextRef="#ctx0" brushRef="#br0" timeOffset="21594.75">3037 6988 4128 0,'0'10'80'15,"1"5"30"-15,7 13 15 16,4 10 17-16,1 6 7 16,7 3 3-16,1 2 0 15,-1-8 0-15,-1-4 0 16,-2-8-23-16,4-6-69 15,-3-10-37 1,2-7-19-16,2-9-21 16,2-9-11-16,3-13-15 15,-3-6-47-15,2-9-93 16,1-7-180-16,-1-13-603 16,-3 4 0-16,-1 2 0 15,0 4 0-15</inkml:trace>
  <inkml:trace contextRef="#ctx0" brushRef="#br0" timeOffset="23889.32">4303 11154 4021 0,'0'-2'123'0,"0"-1"21"0,0 2 5 15,3 0 8 1,-3 1 19-16,0 0 26 16,0 2 11-16,0 3 16 15,0 0 31-15,-3 2-41 16,3-1-8-16,0-2-58 16,3-4 22-16,13-6-53 15,20-10-113-15,23-16-150 16,22-9-272-1,14-31-788-15,0 3 0 0,-8 1 0 16,-19 4 0-16</inkml:trace>
  <inkml:trace contextRef="#ctx0" brushRef="#br0" timeOffset="25456.47">5022 12034 3156 0,'0'0'116'0,"0"0"35"16,0 0 17-16,0 0 13 15,0 0 16-15,0 0 26 16,0 0 17-16,0 2 18 16,0 4 14-16,-3 7-53 15,-1 4-43-15,-2 5-27 16,0-2-2-16,1-2-4 15,2-4 5-15,6-5-30 16,8-6-32 0,20-11-63-16,16-13-73 15,16-11-133-15,14-12-163 16,4-18-772-16,-3 7 0 16,-10 3 0-16,-9 3 0 15</inkml:trace>
  <inkml:trace contextRef="#ctx0" brushRef="#br0" timeOffset="27296.83">3737 12803 2671 0,'-89'-10'-18'0,"-36"2"31"15,-40-2 18-15,-42-2 26 16,12 7 18-16,-12 1 24 16,-15 4 29-16,-3 6 23 15,-4 9 23-15,-2 9 51 16,6 5 27-16,16 13-1 15,15 5 0-15,18 6-25 16,16 5-8-16,25 5-11 16,22-1-29-16,27-4-13 15,29 6-26-15,30-1-29 16,26 9-29 0,35 3-31-16,37 8-20 15,39 2-3-15,40-4-11 16,48-15-9-16,33-16 0 15,31-23-6-15,26-20 3 16,20-22-4-16,13-17 2 16,4-14-8-16,-6-13-7 15,-12-10-5-15,-21-1-16 16,-30 2-26-16,-29-2-28 16,-24 5-49-1,-25 0-40-15,-28-1-10 16,-25-2-3-16,-22-7 11 15,-32-6 13-15,-31-1 15 16,-25-4 43-16,-27 0 54 16,-39 2 52-16,-32 4 53 15,-33 5 44-15,-37 9 16 16,-28 7 11-16,-22 11 3 16,-17 12-5-16,-6 15-10 15,-11 13-26 1,-13 16-38-16,0 21-37 15,3 17-36-15,14 15-79 16,16 20-141-16,43 12-232 16,20 10-375-16,40 6 0 15,38-4 0-15,35-9 0 16</inkml:trace>
  <inkml:trace contextRef="#ctx0" brushRef="#br0" timeOffset="27943.23">2924 14005 4714 0,'0'7'-22'16,"0"8"2"-16,-3 1 1 15,3 4-7 1,0 4-51-16,0-3-69 16,6-2-130-16,3-9-549 0,-5 4 0 15,-1-12 0 1,2-2 0-16</inkml:trace>
  <inkml:trace contextRef="#ctx0" brushRef="#br0" timeOffset="28162.18">3041 13850 3587 0,'0'-2'14'0,"0"-2"8"16,0 1 19-16,3 0 36 15,4 9 10-15,-3 10 3 16,2 9-2-16,-3 9-8 15,0 6-56-15,-3-1-123 16,3-6-232-16,-3 4-405 16,0-6 0-16,-3-8 0 15</inkml:trace>
  <inkml:trace contextRef="#ctx0" brushRef="#br0" timeOffset="28448.94">2754 14269 4780 0,'12'17'2'0,"10"3"7"16,13 4 6-16,15 1 1 15,11-14 2-15,12-7 2 16,8-6-4-16,5-14-31 16,3-9-90-1,1-5-189-15,-6-27-598 16,-10 11 0-16,-10-3 0 16,-21 1 0-16</inkml:trace>
  <inkml:trace contextRef="#ctx0" brushRef="#br0" timeOffset="40538.89">5248 8184 1617 0,'1'-3'43'0,"2"-1"23"16,1 0 10-1,3-1 17-15,-1-1 22 16,-2 2 26-16,4-2 18 15,0 0 17-15,2 0 16 16,-1-2-6-16,5-2-26 16,1-1-20-16,4-3-10 15,1-1-17-15,8-1-23 16,4-3-22-16,6-5-13 31,8 1-7-31,10-7-1 0,10 0 80 0,14 1 32 16,10 0 6-1,14 4 4-15,3 6-3 16,-3 10 0-16,-8 4-3 16,-12 10-8-16,-11 6-12 15,-13 4-17-15,-5 3-90 16,-9 3-40-16,-4 0-10 16,-12 0-3-16,-6-4-3 15,-6-1-19-15,-4-1-49 16,-2-5-56-16,-6-1-72 15,0-5-130-15,-2-4-159 16,-1 0-274 0,-1 0 0-16,1 0 0 15,-6-4 0-15</inkml:trace>
  <inkml:trace contextRef="#ctx0" brushRef="#br0" timeOffset="41019.75">6350 7966 4524 0,'4'0'-57'0,"7"0"59"16,7 0 29-16,9 3 4 16,9 6 3-16,10 6 3 15,3 4 5-15,2 7 6 16,3 4 7-16,-3-1 72 16,-1-3-1-16,-6-1-57 15,-6-4-29-15,-7-3-3 16,-5-4-2-16,-4-3-6 15,-7-4-1-15,-4-5 1 16,-5-2-8 0,-3-5-10-16,-3-8-7 0,0-7-5 15,-6-6-1 1,3-10-2-16,-1-3-5 16,1-7-12-16,0-4-23 15,2 1-42-15,2-2-69 16,2 6-111-16,13 2-253 15,-3 13-346-15,1 6 0 16,2 6 0-16,1 8 0 16</inkml:trace>
  <inkml:trace contextRef="#ctx0" brushRef="#br0" timeOffset="43599.1">7535 11105 4348 0,'0'-1'-53'0,"0"-2"45"0,5-1 35 15,4-4 17-15,7-1 6 16,7-5 5 0,11-3 5-16,9-3 3 15,9-5-7-15,9-5 4 16,8-5-127-16,13-7-312 16,-1-3-472-16,-6 1 0 15,-12-3 0-15,-13 3 0 16</inkml:trace>
  <inkml:trace contextRef="#ctx0" brushRef="#br0" timeOffset="44153.3">8061 11370 5182 0,'9'-2'-46'16,"7"-4"16"-16,16-8 2 16,10-4-20-16,11-6-62 15,15-7-48 1,9-3-62-16,10-3-160 15,-3-9-452-15,-9 10 0 16,-7-3 0-16,-15 3 0 16</inkml:trace>
  <inkml:trace contextRef="#ctx0" brushRef="#br0" timeOffset="45283.02">8923 12198 5353 0,'2'-2'-17'16,"4"-11"8"-16,12-6-5 15,13-10-52-15,16-8-91 16,20-7-75-16,14-1-41 15,12 3-112-15,32-3-455 16,-32 8 0-16,-9 5 0 16</inkml:trace>
  <inkml:trace contextRef="#ctx0" brushRef="#br0" timeOffset="45656.53">9227 12610 4572 0,'16'-13'-99'15,"7"-3"6"-15,15-8 1 16,15-4-49-16,8-4-181 15,6-15-443-15,5 10 0 16,-4 2 0-16</inkml:trace>
  <inkml:trace contextRef="#ctx0" brushRef="#br0" timeOffset="46599.83">10236 13234 3805 0,'-3'2'107'0,"-2"3"44"15,4-5 17-15,-1 5 4 16,16-10 3-16,7-6 2 16,18-10 0-16,14-9-16 15,16-15-64-15,11-10-156 16,9-9-300-16,-5-41-595 16,-2 33 0-16,-8 2 0 15,-9 9 0 1</inkml:trace>
  <inkml:trace contextRef="#ctx0" brushRef="#br0" timeOffset="47327.58">9054 13656 3190 0,'0'0'11'0,"10"-1"22"15,10-11 7-15,21-12-2 16,21-7-15 0,25-15-18-16,18-8 1 0,10-2-94 15,7-1-212-15,-2 1-291 16,-12 8 0 0,-16 6 0-16,-16 7 0 15</inkml:trace>
  <inkml:trace contextRef="#ctx0" brushRef="#br0" timeOffset="48199.53">10352 13973 4627 0,'0'0'46'16,"0"0"45"-16,-3 1 17 15,0 3 6-15,-3 3 2 16,-1 1 6-16,3-2 12 15,5-2 6-15,10-7-7 16,19-10-35-16,26-15-111 16,18-13-111-16,28-13-122 15,18-16-213-15,4-37-518 16,-8 32 0 0,-14 1 0-16,-19 8 0 15</inkml:trace>
  <inkml:trace contextRef="#ctx0" brushRef="#br0" timeOffset="49206.83">10219 14510 4986 0,'0'0'68'0,"-4"0"35"16,-2 1 15-16,-1 0 1 16,-3 6-1-16,0 2 34 15,5-1 16-15,-1-1 25 16,2-1-10-16,8-4-28 15,13-4-49-15,19-10-71 16,26-13-47-16,22-12-41 16,18-12-77-1,14-11-173-15,3-7-221 16,-11-6-572-16,-9 16 0 16,-22 8 0-16,-15 10 0 15</inkml:trace>
  <inkml:trace contextRef="#ctx0" brushRef="#br0" timeOffset="50928.75">8445 15635 2867 0,'0'1'86'0,"0"-1"40"15,0 1 47-15,0-1 32 16,0 0 22-16,0-1 29 16,0 1 30-16,0 0 31 15,1 0 21-15,-1 0 26 16,0 0 26-1,0 0 7-15,2-3-34 0,-2 2-31 16,0-1-23-16,7 0-27 16,-5 0-31-1,1 2-32-15,-6 0-21 16,6 4-68-16,-18-4-70 16,4 9-45-16,5-2-15 15,0 4 0-15,-3-3 0 16,11 1 0-16,-1-7 0 15,-2 2 0-15,1-6 0 16,0 0 0-16,0 2 0 16,0 0 0-1,0 0 0-15,0 0 0 16,0 0 0-16,0 0 0 16,0 0 0-16,0 0 0 15,0 0 0-15,0 0 0 16,0 0 0-16,4-2 0 15,3-1 0-15,1-3 0 16,3-1 0-16,1-2 0 16,0 2 0-16,-6-2 0 15,-2 2 0-15,2 2 0 16,0-1 0-16,-3 2 0 16,0 1 0-1,0 2 0-15,-1-1 0 16,-2 2 0-16,0 0 0 15,0 0 0-15,0 0 0 16,0 0 0-16,-2 3 0 16,-4 1 0-16,0 6 0 15,-4 1 0-15,-2 2 0 16,1 1 0-16,-1 2 0 16,2-5 0-16,5 1 0 15,0-3 0 1,5-2 0-16,10-3 0 15,14-2-40-15,21-4-174 16,20-12-80-16,23-11-166 16,30-18-976-16,-6-1 0 15,-1-9 0-15,6 4 0 16</inkml:trace>
  <inkml:trace contextRef="#ctx0" brushRef="#br0" timeOffset="58824.57">9598 7995 1669 0,'0'-1'-11'16,"0"2"29"-16,0 2 13 16,0-1-1-16,0-1 1 15,0 0 12 1,0 0 35-16,0-1 26 0,0 4 26 15,0-4 54 1,0 4 11-16,0-4-2 16,0 1 4-16,0 2 13 15,0-3 23-15,0 0-4 16,0 0-27-16,0 0-19 16,0 0-20-16,0 0-28 15,0 0-27-15,3-8-27 16,0-1-15-16,7-9-14 15,7-7-23-15,2-7-10 16,2-5-12 0,10-4-10-16,2 1-16 15,5-2 3-15,8 1 15 16,5-1 27-16,6 1 27 16,5 0 32-16,9 2 26 15,3 0 24-15,5 8 22 16,0 0 6-16,-1 8 7 15,-12 2-6-15,-10 6-36 16,-16 3-60-16,-13 7-82 16,-9 4-121-16,-10-1-115 15,-5 2-183-15,-5-7-566 16,-5 7 0 0,-6-2 0-16,-7 0 0 15</inkml:trace>
  <inkml:trace contextRef="#ctx0" brushRef="#br0" timeOffset="59873.48">5305 6689 3660 0,'0'0'19'0,"0"0"21"16,8 0 6-16,8-1 1 15,4-7 2-15,10-3 4 16,0-10 5-16,5-7 5 16,-5-5 4-16,0-4 22 15,-5 1-20 1,-2 0-1-16,-8 7 1 15,-5 6 1-15,-5 9-5 16,-2 7 3-16,-3 7 8 16,-2 13-1-16,-1 11-1 15,-3 8-7-15,-2 13-14 16,0 0-20 0,-1 0-24-16,0-4-92 0,5-6-107 15,0-6-216-15,1-17-455 16,2 6 0-1,-2-7 0-15,1-6 0 16</inkml:trace>
  <inkml:trace contextRef="#ctx0" brushRef="#br0" timeOffset="60352.55">5320 6308 3402 0,'-15'18'56'0,"-6"17"37"16,0 17 20-16,0 22 9 15,13 14 6-15,8 10 13 16,3 0 6-16,11 2 1 15,8-11 0-15,10-12-5 16,13-16-44-16,11-19-38 16,7-20-13-16,4-19-2 15,4-27 2-15,2-19-12 16,-5-20-5-16,-7-16-1 16,-10-8 0-16,-17-3-8 15,-18-5-3-15,-13-2 0 16,-19-5-23-1,-8-2-18-15,-14 8-13 16,-4 10-16-16,-17 20-15 16,-4 20 0-16,-2 25-2 15,-3 21-20-15,2 25-46 16,6 23-108-16,12 23-168 16,4-23-378-16,13 64 0 15,8 6 0 1,16 3 0-16</inkml:trace>
  <inkml:trace contextRef="#ctx0" brushRef="#br0" timeOffset="61115.3">7435 6835 3586 0,'3'-4'23'16,"1"2"34"-16,4-4 20 15,4 0 24-15,0 1 36 16,0 0 34-16,2 2 26 16,-4 0 22-16,-1 1 16 15,-1-1 64-15,2 2-4 16,-1 0-3-16,2 1-11 15,1-2-17 1,3 4-38-16,-2 3-28 16,4 6-29-16,-4 9-29 15,-7 7-5-15,-7 8-36 16,-8 12-48-16,-11 9-26 16,-8 7-2-16,-4 1-10 15,-1 1-3-15,3-8 2 16,9-11-5-16,9-11-15 15,7-9-16-15,10-9 11 16,7-9 24-16,7-3-12 16,7-5-14-1,2-6-34-15,-2-1-62 16,0-3-69-16,-7-1-79 16,-5 1-114-16,-2-5-228 15,-8-6-542-15,-2 7 0 16,-5-3 0-16,-6-5 0 15</inkml:trace>
  <inkml:trace contextRef="#ctx0" brushRef="#br0" timeOffset="61566.75">7168 6844 4138 0,'-13'38'10'0,"-1"21"46"15,2 19 28-15,2 19 5 16,17-1 1-16,10-4-1 16,11-6 1-16,7-11 6 15,12-11-1 1,8-13 8-16,9-17-1 15,11-14-32-15,6-11-14 0,10-20 5 16,9-14 8 0,-1-12 7-16,-7-13 0 15,-9-10-12-15,-20-8-10 16,-25-9-19-16,-21-9-36 16,-20-6-46-16,-19-7-54 15,-18 5-41-15,-17 7-18 16,-16 22-2-16,-18 24 8 15,-10 22 12-15,-4 28 7 16,5 30-16 0,10 22-45-16,11 24-159 15,18 8-416-15,14 23 0 0,17 1 0 16,18 1 0 0</inkml:trace>
  <inkml:trace contextRef="#ctx0" brushRef="#br0" timeOffset="63262.21">10379 7260 3878 0,'0'2'28'0,"0"-2"43"16,4 0 7-16,5 0 6 15,6 0 1-15,8 0-1 16,4-4 1-16,1 0 3 16,1-2 1-16,-8 2 1 15,2 0-18-15,-5 4-34 16,-1 0-5-16,-4 0-8 15,2 0 7-15,-3 1 13 16,-6 3 10 0,-3 5 5-16,-1 3 9 15,-5 7 14-15,-7 4 3 16,-6 6-2-16,-8 2 12 16,-4 8 6-16,-4-1-8 15,2 1-33-15,4-5-64 16,9-1-156-16,11-9-364 15,-1-6-479-15,7-10 0 16,3-4 0 0</inkml:trace>
  <inkml:trace contextRef="#ctx0" brushRef="#br0" timeOffset="64519.33">10263 5852 3316 0,'0'0'84'15,"0"0"51"-15,0 0 21 16,0 0 15-16,1-1 11 15,8-2 12-15,5-3 13 16,9-1 18-16,8-8 14 16,5-1-24-1,1-3-44-15,4 2-38 0,-4 6-9 16,-6 8-28 0,-7 1-12-16,-8 10-10 0,-8 11-26 15,-9 4-35 1,-10 6-28-16,-11 11-13 15,-4-1-11-15,-7-1-12 16,-4-5-9-16,5-2 14 16,6-8 3-16,11-7-9 15,9-5 1-15,6-7 12 16,8-2 16-16,5-6 10 16,11-5 7-16,3-1 9 15,5 2 16 1,0 0 10-16,-2 3 12 15,-2 3 14-15,-2 6 22 16,-5 7 8-16,-7 7-1 16,-7 4 8-16,-5 9 24 15,-14 0 2-15,-12 2-14 16,-11 0-22-16,-4-2-34 16,-12-3-61-16,4-4-76 15,8-9-107-15,9-8-128 16,18-10-255-16,5-9-451 15,12-9 0-15,12-8 0 16,5-2 0 0</inkml:trace>
  <inkml:trace contextRef="#ctx0" brushRef="#br0" timeOffset="65284.33">10704 5805 4512 0,'3'-3'111'0,"0"3"41"15,2 2 21-15,3 6 6 16,1 7 18-16,-3 10 1 16,1 8 11-16,0 4 7 15,-3-1-17-15,-4-3-69 16,2-4-86-16,-2-8-59 15,0-8-49-15,0-5-43 16,0-4-33-16,0-10-3 16,-2-9-15-16,2-10-13 15,-1-10 18 1,2-12 30-16,7-3 15 16,3-1 20-16,2 5 38 15,4 7 60-15,1 10 41 16,-2 8 21-16,4 11 13 15,-6 9 9-15,2 9 5 16,-2 10 4-16,-3 7 3 16,-4 3-5-16,-4 2-6 15,-2-1-22-15,-1-9-26 16,0-3-23-16,0-6-18 16,0-5-12-1,0-6-17-15,0-6-7 16,3-8 0-16,0-11-1 15,7-6-1-15,0-8 10 16,5 1 10-16,1 3 14 16,1 7 22-16,-1 6 52 15,1 6 56-15,-3 4 44 16,-5 9 8-16,1 4 35 16,-1 8-1-16,-3 5-29 15,-3 8-66-15,3-1-123 16,-2 2-84-1,0-2-194-15,5-4-274 16,-2-16-689-16,2 8 0 16,-1-9 0-16,5-7 0 15</inkml:trace>
  <inkml:trace contextRef="#ctx0" brushRef="#br0" timeOffset="65591.45">11261 5514 4752 0,'-14'6'107'0,"1"6"32"15,-1 7 28 1,1 12 1-16,7 1 4 16,6 8-10-16,6-9-5 15,4-3-23-15,5-10-21 16,3-11-61-16,3-4-71 15,0-9-33-15,-7-8-27 16,-8-5-3-16,-9-2-18 16,-7-6-21-16,-7-2-54 15,-7 4-48-15,-3 4-73 16,-3 3-124 0,19 0-491-16,-9 11 0 15,14 3 0-15,5 2 0 16</inkml:trace>
  <inkml:trace contextRef="#ctx0" brushRef="#br0" timeOffset="65934.98">11416 5436 4345 0,'0'-3'85'0,"-2"2"48"16,-4 4 18-16,-1 10 11 15,2 8 4-15,1 14 2 16,4 0 1 0,0 2-2-16,0-6-2 15,4-7-35-15,2-7-51 16,2-9-52-16,1-4-21 16,4-14-12-16,-7-8-9 15,-1-10-7-15,-2-12-20 16,-3-7-22-1,-2-9-45-15,2-1-92 0,0-3-99 16,2 1-175-16,-2-9-468 16,0 22 0-16,0 10 0 15,0 15 0-15</inkml:trace>
  <inkml:trace contextRef="#ctx0" brushRef="#br0" timeOffset="66499.39">11559 5426 5022 0,'9'0'10'0,"3"0"10"0,6-3-12 16,4-5-34-16,-2-4-42 15,3-5-20-15,-9-2-2 16,-4-5 15-1,-6 0 25-15,-5 7 29 16,-10 1 16-16,-5 8 27 16,-4 4 47-16,-3 9 65 15,-2 6 83-15,5 7 30 16,13 4 18-16,1 8-8 16,9 0-27-1,6-2-31-15,9-4-95 0,-1-5-69 16,10-5-76-1,3-4-68-15,-5-7-74 16,1-5-60-16,-2-8-53 16,-9-9-26-16,-2-8-30 15,-5-10-34-15,1-14 9 16,-1-9-1-16,-1-10 39 16,-3-10 41-16,3-3 45 15,-3 2 100-15,1 8 105 16,-2 13 64-16,-2 16 43 15,2 19 72-15,-3 14 116 16,-3 18 68-16,6 17 27 16,-6 19 22-16,2 18 8 15,-4 11-45-15,2 8-64 16,2-1-48 0,-2-8-58-16,3-5-165 15,3-9-244-15,3-19-785 16,2-5 0-16,5-14 0 15,5-11 0-15</inkml:trace>
  <inkml:trace contextRef="#ctx0" brushRef="#br0" timeOffset="66840.05">12013 5252 5700 0,'-15'16'196'16,"2"6"-6"-16,1 2 3 16,1 2-60-16,11-9-82 15,9-6-38-15,5-5-29 16,2-5-18-16,1-9-8 16,1-6-111-16,-2-6-58 15,-8-2 33-15,-3 0 20 16,-4 4 74-16,-1 5 84 15,0 7 37-15,0 3 28 16,0 6 7 0,0 7-58-16,0 2-109 0,0 3-152 15,5-1-224 1,16-7-524-16,-8-3 0 16,-1-4 0-16</inkml:trace>
  <inkml:trace contextRef="#ctx0" brushRef="#br0" timeOffset="67116.93">12253 5103 2972 0,'-2'-4'217'0,"-4"4"56"0,-2 8 36 16,-1 7 19 0,-1 15 34-16,-1 7 15 15,7 6 0-15,-2-4 12 16,6-7-17-16,0-12-141 15,3-6-68-15,0-11-83 16,3-4-52-16,2-11-30 16,2-12-42-16,-4-10-16 15,-2-8-29-15,0-13-57 16,-3-7-51-16,4-5-83 16,5-4-123-16,1 0-82 15,28 3-469-15,-27 21 0 16,-2 12 0-16,-4 15 0 15</inkml:trace>
  <inkml:trace contextRef="#ctx0" brushRef="#br0" timeOffset="67397.89">12342 5021 4034 0,'-4'26'172'0,"4"9"17"16,0 4-2-16,4 2 0 15,9-11-15-15,10-15-6 16,1-7-11 0,7-6-7-16,1-11-7 15,-5-7-128-15,-8-8-51 0,-6-7-18 16,-9-3-2 0,-8-4-21-16,-9 3-26 15,-4 3-23-15,-10 8-18 16,-10 16-96-16,3 4-226 15,-9 18-380-15,3 13 0 16,7 9 0-16,3 5 0 16</inkml:trace>
  <inkml:trace contextRef="#ctx0" brushRef="#br0" timeOffset="72071.87">11965 7140 453 0,'0'-2'37'0,"0"2"20"16,0-1 19-16,0 1 27 15,0 0 32-15,0 0 27 16,0 0 27-16,0 1 27 15,0-1 27-15,0 2 14 16,0-1 1-16,0-1 4 16,0 0-4-16,0 2-12 15,0-2-21 1,0 0-20-16,2 0-22 16,-1 0-23-16,5-3-26 15,1 0-25-15,6-3-23 16,5-2-18-16,0-2-4 15,0 1 6-15,0 0 9 16,2 4 9-16,-1 0 17 16,-5 5 1-16,-2 0 8 15,0 9-2-15,-8 9 6 16,-1 1-3 0,-1 12-5-16,-4 1-4 15,-1 3-7-15,-3 0-5 16,0 2-17-16,-3-1-6 15,0-3-5-15,3-4-6 16,0-4-29-16,2-6-46 16,1-2-113-16,3-5-142 15,0-8-229-15,0-4-480 16,0 0 0-16,0-1 0 16</inkml:trace>
  <inkml:trace contextRef="#ctx0" brushRef="#br0" timeOffset="72349.34">11985 7331 3672 0,'0'-2'52'0,"0"1"50"16,3-2 9-16,0 1 4 15,10 1 1-15,7-1-5 16,4 1-6 0,6-1-8-16,0-3-48 0,-2 1-117 15,-1-3-202-15,-2-7-568 16,-7 9 0 0,-7-2 0-16,-4-2 0 15</inkml:trace>
  <inkml:trace contextRef="#ctx0" brushRef="#br0" timeOffset="72766.78">12331 7210 3954 0,'-9'0'56'0,"-5"0"52"16,2 2 18-16,-4 8 5 16,7 5 4-16,-1 10 10 15,6 4 10-15,0 3 3 16,2 3 0-16,4-6-8 16,3-3-60-16,2-6-62 15,8-8-26-15,3-7-33 16,6-4-38-1,3-7-39-15,-1-2-26 0,2-11-18 16,-5-2-14 0,-5-4-4-16,-6-3-1 15,-8-1-5-15,-2 1-4 16,-2-5 13-16,-6 1 49 16,-6 5 19-16,-8 2 18 15,-7 11 9-15,-4 2-18 16,-3 8-120-16,33 1-430 15,-28 14 0-15,7-1 0 16,10 7 0-16</inkml:trace>
  <inkml:trace contextRef="#ctx0" brushRef="#br0" timeOffset="74522.97">12942 7090 4300 0,'-6'1'127'16,"-4"10"19"-16,-1 2 20 15,-7 9 4-15,0 3 4 16,0 1 3-16,-2 2-3 16,2 0-12-16,2-3-27 15,-3-1-143 1,5-2-150-16,3-5-171 15,5-10-718-15,0 1 0 16,0-4 0-16,3-4 0 16</inkml:trace>
  <inkml:trace contextRef="#ctx0" brushRef="#br0" timeOffset="74752.77">12717 7162 4909 0,'-5'-6'93'0,"2"-3"14"15,1 0-6-15,1 2-41 16,1 2-88-16,3 4-123 16,8-5-212-16,-1-22-582 15,3 22 0-15,2 2 0 16,1 6 0-16</inkml:trace>
  <inkml:trace contextRef="#ctx0" brushRef="#br0" timeOffset="74939.16">13034 7256 5893 0,'0'0'194'16,"0"1"-18"-16,0 0-81 16,0 1-97-16,0 0-104 15,0 0-174-15,13-4-914 16,-9 2 0-16,-4 0 0 16</inkml:trace>
  <inkml:trace contextRef="#ctx0" brushRef="#br0" timeOffset="76240.11">12277 7715 3673 0,'-6'0'54'0,"-4"0"34"15,3 0 11-15,-5 0 27 16,1 4 36-16,0 3 28 16,-3 5 36-16,-7 9 18 15,-1 11 44-15,2 6 0 16,-3 5-7-16,-2 1-31 16,12 1 12-16,4-5-34 15,2-9-48 1,6-1-63-16,7-10-61 15,4-5-64-15,4-6-82 16,8-8-36-16,7-5-49 16,2-5-16-16,-1-3-33 15,-3-8-6-15,-1-4 9 16,-9-2 37-16,-8 1 24 16,-3 0 50-16,-5 0 42 15,-2 7 28 1,-5 0 37-16,-3 8 28 0,0 5 23 15,-8 3 20-15,-1 2 9 16,-3 6 2 0,2 2 0-16,2 5-11 15,4 2-36-15,2 6-73 16,8-3-106-16,1-1-157 16,10-9-216-16,0-5-369 15,5-2 0-15,2-1 0 16,4-4 0-16</inkml:trace>
  <inkml:trace contextRef="#ctx0" brushRef="#br0" timeOffset="76680.28">12540 7738 3984 0,'-13'0'92'15,"-3"5"36"-15,-6 7 6 16,0 9 5-16,5 8 1 16,2 9 1-1,6 3 7-15,3 0-1 0,4-7 0 16,4-6-19-1,2-8-78-15,7-5-52 16,7-11-18-16,1-3-16 16,6-6-32-16,2-6-24 15,0-6-20-15,-3-5-9 16,-8-6-1-16,-4-3 5 16,-7 0 6-16,-4 0 15 15,-4-1 13-15,-4 4 22 16,-4 5 40-1,-2 4 25-15,-8 8 12 0,-3 8-10 16,4 3-33 0,-4 6-68-16,3 4-165 15,12-5-532-15,-3 8 0 16,7 0 0-16</inkml:trace>
  <inkml:trace contextRef="#ctx0" brushRef="#br0" timeOffset="77027.47">12973 7705 4573 0,'-9'10'63'15,"-5"6"11"-15,-3 8 3 16,-7 11 0-16,4 1 5 16,3 0-2-16,1 0-24 15,2-5-51-15,7-8-67 16,1-5-141-16,3-8-258 15,2-6-411-15,1-1 0 16,0-8 0-16,1-2 0 16</inkml:trace>
  <inkml:trace contextRef="#ctx0" brushRef="#br0" timeOffset="77222.92">12804 7723 4982 0,'-3'-1'90'16,"3"-1"6"-16,0-2-20 15,0 4-74-15,0-1-120 16,3 1-194-16,0-9-651 16,4 10 0-16,2 2 0 15,2 3 0 1</inkml:trace>
  <inkml:trace contextRef="#ctx0" brushRef="#br0" timeOffset="77470.85">13081 7900 5905 0,'4'0'15'0,"-4"0"-23"0,3 0-99 16,0-2-204 0,12-5-787-16,-12 6 0 15,2-2 0-15,0 0 0 16</inkml:trace>
  <inkml:trace contextRef="#ctx0" brushRef="#br0" timeOffset="80406.37">12221 8401 3900 0,'7'-3'-5'16,"2"-1"8"-16,8-1-3 16,6 0 2-16,4 4 4 15,0 0 8-15,0 2 18 16,-7 3 27-16,-2 6 29 15,-9 5 46-15,-6 2 21 16,-6 5 26-16,-6 5 32 16,-9 3 80-1,-4 5 40-15,-8 1 69 0,0 3-7 16,5-3-26 0,5-1-30-16,8-2-30 15,10-4-32-15,-1-6-33 16,6-8-42-16,-3-3-146 15,11-10-60-15,2-2-102 16,3-6-24-16,3-2 5 16,-5-13 5-16,-5-1 10 15,-6-10-1-15,-5-3-2 16,-7-5 11-16,0 1 48 16,-3-3-18-1,-1 2-23-15,1 4-21 16,0 4-65-16,9 4-117 15,3 7-134-15,11-1-230 16,5 9-372-16,6 4 0 16,2 2 0-16</inkml:trace>
  <inkml:trace contextRef="#ctx0" brushRef="#br0" timeOffset="80743.88">12576 8483 4962 0,'-11'25'116'15,"0"7"27"-15,3 6 6 16,2 2-35-16,7-12-20 16,12-6-34-16,5-11-47 15,6-5-36-15,6-7-39 16,1-9-69-16,-5-7-48 15,-3-5-15-15,-9-6 14 16,-7-1 53-16,-6-3 32 16,-9 4 38-16,-6-1 46 15,-3 4 37 1,-2 2 36-16,-4 10-19 16,5 0-70-16,1 7-113 15,11 1-218-15,3-3-481 16,6 6 0-16,10-1 0 15,9-1 0-15</inkml:trace>
  <inkml:trace contextRef="#ctx0" brushRef="#br0" timeOffset="80976.03">13028 8365 5040 0,'-4'13'129'0,"-3"6"48"16,-2 10 29-16,-5 5-9 16,0 2-5-16,-6-1-44 15,2 2-67-15,2-10-96 16,5 0-159-16,8-16-307 16,-3-30-619-16,4 19 0 15,1-6 0-15</inkml:trace>
  <inkml:trace contextRef="#ctx0" brushRef="#br0" timeOffset="81160.36">12885 8369 4314 0,'0'-7'150'0,"0"3"14"15,0 2-20-15,0-3-61 16,0 2-151-16,19 3-328 15,-8-1-482-15,7 1 0 16,0 1 0-16,8 2 0 16</inkml:trace>
  <inkml:trace contextRef="#ctx0" brushRef="#br0" timeOffset="81332.75">13220 8512 6078 0,'0'0'-5'16,"0"-4"-48"-16,-1 4-175 15,8 0-348-15,-3 0-467 16,-1 0 0-16,-3 0 0 16,3 0 0-16</inkml:trace>
  <inkml:trace contextRef="#ctx0" brushRef="#br0" timeOffset="82278.95">12462 8868 4845 0,'-18'3'96'16,"-6"9"46"-16,-3 4 17 16,-7 7 11-16,10 8 2 15,5 6-8 1,5-2-10-16,4 4-10 15,6-6-21-15,2-2-49 16,6-8-73-16,5-6-72 16,2-7-43-16,8-6-48 15,5-8-47-15,1-6-25 16,5-7 3-16,-3-2 10 16,-6-10 23-16,0 2 26 15,-6 2 49-15,0-1 64 16,-4 6 59-16,-2 5 69 15,-5 5 92 1,0 4 95-16,-2 6 35 16,-1 10 38-16,-2 11 16 15,1 10 6-15,-6 9-23 16,2 6-20-16,-2 2-28 16,-1-3-75-16,0-7-108 15,4-2-170-15,-1-7-104 16,2-9-168-16,2-8-144 15,7-5-181-15,-1-11-473 16,4 1 0-16,-3-2 0 16,5-7 0-1</inkml:trace>
  <inkml:trace contextRef="#ctx0" brushRef="#br0" timeOffset="82621.48">12706 9037 1784 0,'0'-11'264'15,"0"1"103"-15,1 0 71 16,1 1 38-16,-4 9 52 16,1 8 46-16,-5 13 61 15,-1 4 7-15,3 6-7 16,-2 7-170-16,3-7-115 16,3-6-153-16,6-4-140 15,5-11-84 1,4-9-81-16,6-6-77 15,4-9-85-15,-1-8-17 16,-2-5-2-16,-6-5-7 16,-8-4 20-16,-5 1 38 15,-3-1 54-15,-5 1 47 16,-4 8 28-16,-4 6 14 16,-3 8-20-16,-5 7-17 15,5 8-114-15,7-2-212 16,3 7-334-1,6 0 0-15,6-3 0 16</inkml:trace>
  <inkml:trace contextRef="#ctx0" brushRef="#br0" timeOffset="82851.7">13144 9009 7348 0,'-15'21'93'0,"-6"10"-1"15,-2 5 0-15,-1 6-187 16,10-10-133 0,10-6-228-16,1-16-913 15,3-2 0-15,0-5 0 16,0-6 0-16</inkml:trace>
  <inkml:trace contextRef="#ctx0" brushRef="#br0" timeOffset="83023.32">13004 8984 4509 0,'1'-6'169'0,"1"0"13"15,-1 2-20-15,2-2-67 16,2 3-148-16,5 3-255 15,4 0-643 1,4 0 0-16,0 0 0 16,4 2 0-16</inkml:trace>
  <inkml:trace contextRef="#ctx0" brushRef="#br0" timeOffset="83195.2">13282 9083 5513 0,'0'1'23'0,"-1"1"-2"0,1-1-80 16,-2 1-178-16,20-5-815 15,-10 0 0-15,-1-4 0 16,5 0 0-16</inkml:trace>
  <inkml:trace contextRef="#ctx0" brushRef="#br0" timeOffset="83609.7">13730 8864 3465 0,'16'-18'-20'0,"5"-6"11"15,7-4 3-15,4-9 5 16,-5 4 19-16,-4 4 29 16,-7 2 32-16,-4 5 48 15,-1 4 25-15,-8 5 55 16,1 4 40-16,-4 6 24 15,0 3 36-15,0 11 6 16,-3 14-18-16,-6 10-7 16,2 12-32-1,-5 7-114-15,0 1-75 16,0-7-132-16,9-6-189 16,6-13-315-16,-3-8-502 15,3-8 0-15,3-9 0 16,4-7 0-16</inkml:trace>
  <inkml:trace contextRef="#ctx0" brushRef="#br0" timeOffset="83938.27">14053 8775 6127 0,'-13'19'119'15,"0"5"32"-15,3 5-11 16,3 7-107-16,7-9-64 16,7-6-51-16,3-5-39 15,7-10-35-15,2-4-63 16,8-10-49-16,1-5-96 16,-3-6-25-16,-7-6 22 15,-7-5 119-15,-7-2 74 16,-4-3 57-1,-4-1 49-15,-4 1 57 16,-4 6 65-16,-3 7 6 16,-4 8-45-16,9 7-192 15,16 0-604-15,-9 7 0 16,10-4 0-16,-1 4 0 16</inkml:trace>
  <inkml:trace contextRef="#ctx0" brushRef="#br0" timeOffset="84171.56">14432 8608 5395 0,'-4'12'146'16,"-7"7"106"-16,-5 8 31 16,-6 11 1-1,3 5-1-15,-8 3 1 16,4-5-79-16,6-5-143 15,1-5-142-15,9-10-283 16,2-17-987-16,0 1 0 16,5-5 0-16,-1-5 0 15</inkml:trace>
  <inkml:trace contextRef="#ctx0" brushRef="#br0" timeOffset="84336.82">14247 8687 5429 0,'0'-3'72'0,"0"0"-23"15,0 1-132-15,10 1-264 16,1-18-677-16,8 17 0 16,3-2 0-16</inkml:trace>
  <inkml:trace contextRef="#ctx0" brushRef="#br0" timeOffset="84505.18">14577 8824 6078 0,'0'2'117'15,"0"0"-84"-15,0 0-105 16,0-2-192-16,13 0-313 15,-13-4-486-15,0-2 0 16,-4 0 0-16</inkml:trace>
  <inkml:trace contextRef="#ctx0" brushRef="#br0" timeOffset="85170.08">13673 8123 2256 0,'-1'0'123'15,"-1"0"46"-15,2 0 8 16,-1 0 8-16,4-1 28 15,3 0 48 1,2-1 33-16,1-1 19 16,2 2 16-16,2-1-15 15,-3 8-52-15,-6 7-34 16,1 7 3-16,-8 10 4 16,-2 9-2-16,-5 5-37 15,1 0-20 1,0 3-25-16,-1-5-46 0,7-3-99 15,0-8-86-15,6-6-157 16,11-10-265-16,2-22-625 16,5 7 0-16,6-8 0 15,0-6 0-15</inkml:trace>
  <inkml:trace contextRef="#ctx0" brushRef="#br0" timeOffset="85522.24">13902 8244 5686 0,'-7'18'107'16,"-1"2"6"-16,1 4-22 16,4 4-67-16,6-4-45 15,9-9-65-15,1-4-70 16,11-6-43-1,2-5-69-15,1-6-85 16,-7-6-81-16,-2-3-5 16,-9-7 26-16,-5-3 76 15,-1 3 74-15,-6-6 86 16,-3 5 88-16,-4 3 51 16,0 4 93-16,-8 3 71 15,1 7 4-15,1 2-37 16,6 3-77-16,2 1-148 15,5-4-475 1,6 5 0-16,8-2 0 16,6 0 0-16</inkml:trace>
  <inkml:trace contextRef="#ctx0" brushRef="#br0" timeOffset="85761.62">14351 8082 5255 0,'-11'5'172'0,"-5"10"70"15,-5 9 7 1,-6 7 6-16,-2 5-36 16,5-1-108-16,3 1-88 0,4-4-145 15,4-7-201-15,25-15-893 16,-20-1 0-1,2-6 0-15,0-3 0 16</inkml:trace>
  <inkml:trace contextRef="#ctx0" brushRef="#br0" timeOffset="85919.76">14121 8169 4656 0,'0'-1'34'15,"0"-4"-52"-15,3 3-137 0,21-7-293 16,-10 7-365 0,5 2 0-16,5-2 0 15,3 2 0-15</inkml:trace>
  <inkml:trace contextRef="#ctx0" brushRef="#br0" timeOffset="86083.24">14442 8250 5601 0,'0'0'98'15,"0"0"-40"-15,0 1-89 0,0-1-177 16,11 0-340 0,-12-1-446-16,-1-1 0 15,-1-2 0-15</inkml:trace>
  <inkml:trace contextRef="#ctx0" brushRef="#br0" timeOffset="87625.43">13479 7593 3642 0,'5'0'104'0,"-4"0"74"15,2 2 24-15,0 6 4 16,-1 2 4-16,-4 7 6 16,-4 2 6-16,-4 1 4 15,-7 2 3-15,-4-1-21 16,-4-2-81-16,2-2-77 15,8-2-26 1,6-2-10-16,3-3-11 16,6-6-9-16,4-3-9 15,4 2-15-15,6-6-24 16,6 3-26-16,6 0-37 16,3 0-40-16,-4 0-33 15,-4-1-24-15,-1-2-29 16,-6-3-31-1,-4-1-18-15,-7-1 5 16,-2-3 16-16,1 1 30 0,-5-1 45 16,1-4 68-1,-1-3 61-15,-4-1 57 16,1-3 50-16,5 1 43 16,-1-2 36-16,2 0 24 15,0 4 41-15,2 1 30 16,-1 5 12-16,4 5-3 15,0 5 13 1,0 0 2-16,-2 8 5 16,-2 6 10-16,1 12 5 15,-2 7-16-15,0 10-32 0,0 7-37 16,0 3-26 0,0 1-79-16,0-7-102 15,0-5-164-15,5-8-190 16,34-19-745-16,-27-1 0 15,0-8 0-15,4-4 0 16</inkml:trace>
  <inkml:trace contextRef="#ctx0" brushRef="#br0" timeOffset="87999.98">13738 7664 4917 0,'-6'6'138'0,"-3"8"87"16,2 8 5 0,-1 6-8-16,5 3-37 15,4 2-42-15,6-5-22 16,3-7-16-16,2-6-24 16,5-8-108-16,1-4-77 15,0-9-118-15,0-6-20 16,-2-10-1-16,-7-1 43 15,-2-7 42 1,-7-6 24-16,0 2 19 16,-7-2 25-16,1 2 30 15,-5 5 23-15,0 7 37 16,-5 4 16-16,2 11-8 16,-3 3-76-16,8 7-110 15,5 1-192-15,1-2-458 16,9 0 0-16,12 2 0 15,1-4 0-15</inkml:trace>
  <inkml:trace contextRef="#ctx0" brushRef="#br0" timeOffset="88243.03">14185 7454 5105 0,'-10'9'137'16,"-8"9"34"-16,-4 11 9 16,-8 11-7-16,-1 5-2 15,4 8-46-15,0-6-70 16,6-4-134-16,5-8-190 16,21-14-884-16,-14-4 0 15,2-8 0-15,2-5 0 16</inkml:trace>
  <inkml:trace contextRef="#ctx0" brushRef="#br0" timeOffset="88418.82">13932 7593 5801 0,'-1'-5'55'16,"-1"2"-33"-16,1 2-94 15,2-2-208-15,5-10-825 16,11 13 0-16,1-4 0 16,1 4 0-1</inkml:trace>
  <inkml:trace contextRef="#ctx0" brushRef="#br0" timeOffset="88600.21">14215 7809 7630 0,'0'0'-48'0,"0"2"-170"0,5-2-268 16,1-13-889-16,3 12 0 15,-2-5 0-15,8-4 0 16</inkml:trace>
  <inkml:trace contextRef="#ctx0" brushRef="#br0" timeOffset="89613.69">13377 7087 2916 0,'0'0'76'0,"1"0"6"16,4-2 7-16,4 0 9 15,1 2 12-15,6-2 18 16,6-2 39-16,-1 4 29 16,2-1 30-1,-7 4-25-15,4 3-21 16,-10 3 5-16,-2 3-6 16,-5 5-6-16,1 3-10 15,-11-1-28-15,-2-2-52 0,-3-1-50 16,-6 1-38-1,-2-7-28-15,4 1-22 16,4-4-18-16,3-3-6 16,7-4-20-16,2 0-2 15,2 0 6-15,7 0 14 16,6-4 18-16,3 4 13 16,1-3 16-16,-2 6 30 15,-2 1 15 1,-3 8 28-16,-8 4 44 15,-2 5 24-15,-2 1 28 16,-3 0 27-16,-13-1 37 16,-5-4 10-16,-5-3-4 15,-6 0-25-15,3-4-48 16,2-5-62-16,10-4-80 16,10 0-152-16,7-8-224 15,14-13-738-15,12 2 0 16,4-6 0-16,1-8 0 15</inkml:trace>
  <inkml:trace contextRef="#ctx0" brushRef="#br0" timeOffset="89973.02">13741 7148 4936 0,'-8'14'110'0,"0"1"12"16,3 9-2-16,-1 6-13 16,12-5-24-16,4-3-23 15,6-5-17-15,2-4-18 16,3-9-27-16,3-1-60 16,1-6-58-16,-2-8-21 15,-3-3 2-15,-4-5 13 16,-8-5 23-1,-5-4 24-15,-3-1 11 16,-8 0 4 0,-3 2 15-16,0 2 6 0,-6 9 3 15,-2 3 2-15,1 9-25 16,2 1-61-16,7 3-172 16,5-5-513-16,1 7 0 15,7-2 0 1,1-1 0-16</inkml:trace>
  <inkml:trace contextRef="#ctx0" brushRef="#br0" timeOffset="90225.76">14257 7000 5018 0,'-10'1'89'0,"-8"6"62"16,-6 8 11-16,-6 10 7 16,-2 8-6-1,0 6-59-15,7 3-76 16,4-3-136-16,9-7-207 16,3-18-777-16,4 5 0 15,-1-7 0-15,3-9 0 16</inkml:trace>
  <inkml:trace contextRef="#ctx0" brushRef="#br0" timeOffset="90402.83">14027 7033 4150 0,'0'-6'166'15,"0"2"2"-15,0-3-19 16,0 4-108-1,6 3-201-15,1-5-742 16,9 13 0-16,-3 5 0 16,2 3 0-16</inkml:trace>
  <inkml:trace contextRef="#ctx0" brushRef="#br0" timeOffset="90591.43">14273 7285 6618 0,'1'0'24'0,"1"0"-102"15,5 2-181 1,13-2-375-16,-13 2-500 16,2-2 0-16,-3 0 0 15,-1-2 0-15</inkml:trace>
  <inkml:trace contextRef="#ctx0" brushRef="#br0" timeOffset="92211.74">14583 7156 4337 0,'8'-5'-13'0,"5"-2"21"16,7-6 16-16,11-3 0 15,6-4-30-15,10 2-60 16,10-1-168-16,8-12-580 16,2 14 0-16,-6-1 0 15,-11 2 0-15</inkml:trace>
  <inkml:trace contextRef="#ctx0" brushRef="#br0" timeOffset="92535.23">14550 7532 3656 0,'14'-7'-105'0,"12"0"20"16,10-7-13-16,16-3-159 15,8-10-365-15,3 10 0 16,3 0 0 0,-1-1 0-16</inkml:trace>
  <inkml:trace contextRef="#ctx0" brushRef="#br0" timeOffset="92923.51">14586 8132 4758 0,'18'-6'-367'16,"12"-5"-62"0,12-10-363-16,11 5 0 0,5-3 0 15,-1 0 0-15</inkml:trace>
  <inkml:trace contextRef="#ctx0" brushRef="#br0" timeOffset="94305.43">14749 8579 4462 0,'7'0'4'0,"3"-4"14"16,10-3 16-16,5-7 26 15,10-1 13-15,6-6 1 16,2-4 3-16,4-3-11 15,4 0-71-15,1-1-120 16,12-3-279 0,-10 0-462-16,3 2 0 15,-7 3 0-15,-5-1 0 16</inkml:trace>
  <inkml:trace contextRef="#ctx0" brushRef="#br0" timeOffset="96272.17">15138 8789 3691 0,'0'0'5'0,"6"0"24"15,1 0 10-15,10 0 3 16,9 5 3-16,4 6 13 15,1 10 23-15,0 8 33 16,-3 9 36-16,-4 5 22 16,-5 7-12-1,-3 1-18-15,-6 3-8 16,-2 2-2-16,-7 0-3 16,-1 2-13-16,0-5-25 15,-1-3-59-15,-2-8-112 16,-3-6-101-16,4-7-219 15,1-18-540-15,-1-1 0 16,2-6 0-16,2-4 0 16</inkml:trace>
  <inkml:trace contextRef="#ctx0" brushRef="#br0" timeOffset="96741.54">15212 9340 4010 0,'1'-1'26'0,"2"-2"77"15,5 1 25-15,2 2 14 16,4 8 11-16,1 3 16 16,3 14 34-16,0 6 49 15,-3 6 23 1,1 5 59-16,0-2-39 16,-5-1-43-16,2-2-17 15,-1-3-3-15,0-5-36 16,-5-1-14-16,1-8-26 15,2-6-59-15,-4-4-22 16,0-4-52-16,7-8-31 16,0-2-46-16,1-11-43 15,5-6-70-15,0-8-30 16,1-7-100-16,3-7-157 16,2-6-248-16,-5 2-410 15,6-2 0-15,-2 5 0 16,0 3 0-16</inkml:trace>
  <inkml:trace contextRef="#ctx0" brushRef="#br0" timeOffset="98385.08">16365 10586 4696 0,'-9'0'-8'0,"-1"0"21"0,1-2 22 16,4 2 4-1,5 2 2-15,8 0 2 16,11 2-2-16,12-1 4 16,25 3 6-16,25-2 19 15,23 0 18-15,19-4-4 16,22 2-12-1,16-2 4-15,9 0 5 0,-1-2 10 16,-10 2 2 0,-14 0-2-16,-27-4-10 0,-27 4-22 15,-22-3-38 1,-19 2-38-16,-17-1-49 16,-18 2-66-16,-5 0-70 15,-8-1-107-15,-2-4-151 16,-2-4-483-16,1 3 0 15,-5 1 0-15,0-4 0 16</inkml:trace>
  <inkml:trace contextRef="#ctx0" brushRef="#br0" timeOffset="98704.15">17864 10513 4730 0,'1'0'-40'0,"13"0"35"15,7 1 22-15,18 3 4 16,9 8-2-16,15 9 4 16,1 10-2-16,-3 11 2 15,-8 6 1-15,-11 2 52 16,-19-2-4-16,-10-2-27 15,-13-7-13-15,-13-3 6 16,-10-7 5-16,-11-2-5 16,-7-5-18-1,-5-5-113-15,5 1-210 16,3-16-657-16,11 9 0 16,12-2 0-16,9-5 0 15</inkml:trace>
  <inkml:trace contextRef="#ctx0" brushRef="#br0" timeOffset="101316.66">26033 8743 2941 0,'-15'-8'92'16,"-9"-5"37"-16,-12 1 42 16,-15-5 28-16,-5 6 18 15,-16 5 20-15,-15 6 16 16,-20 13 6-16,-20 12 18 15,-20 23-27-15,-16 18-22 16,-11 28-6 0,-7 37-31-16,4 27-33 15,20 28-31-15,26 23-13 16,36 9-19-16,44-1-9 16,34-1-5-16,37-12-26 15,36-13-21-15,28-10-33 16,33-16-17-16,28-18-8 15,24-17-10-15,19-18-31 16,25-23-38-16,12-20-44 16,11-22-85-1,8-19-64-15,-3-14-65 16,-14-19-34-16,-9-16 14 16,-13-20 58-16,-18-19 77 15,-18-21 64-15,-14-19 85 16,-14-15 86-16,-13-17 115 15,-14-13 89-15,-15-9 90 16,-16-6 46-16,-32-7 4 16,-27-4-41-16,-33 4-53 15,-38 1-43-15,-34 10-45 16,-36 9-37 0,-32 14-44-16,-38 15-30 0,-31 18-17 15,-29 19-6 1,-33 20-14-16,-22 34-6 15,-13 29-2-15,0 38 1 16,7 45-38-16,27 44-169 16,38 42-309-16,43 38-501 15,50 7 0-15,56 1 0 16,50-11 0-16</inkml:trace>
  <inkml:trace contextRef="#ctx0" brushRef="#br0" timeOffset="110069.08">18743 4589 2940 0,'-3'-2'80'16,"3"1"29"-16,-4 0 10 15,4-1 9-15,0 2 18 16,0-2 49-16,0 4 40 16,0 4 25-1,0 13 21-15,-4 8-21 0,-8 17-35 16,-2 10-22-1,-3 4-5-15,0 6-11 16,-1-4-11-16,6-4-61 16,1-12-80-16,4-6-87 15,4-11-111-15,1-8-88 16,2-8-142-16,0-11-121 16,0-14-40-16,0-10-7 15,-4-5-26-15,1-15 55 16,1-4 66-1,0-2 115-15,1-4 126 16,4-6 128-16,3 2 202 16,3-1 155-16,8-2 64 0,1 6 27 15,6 3 29 1,1 8-23-16,6 5-7 16,-3 11-27-16,5 9 1 15,0 9-24-15,2 8-41 16,-5 10-36-16,-3 10-22 15,-10 11-14-15,-10 12-9 16,-10 12-16 0,-18 2-23-16,-13 8-25 0,-11-3-36 15,-8 1-37 1,-1-8-20-16,9-7-6 16,12-7-7-16,13-14-9 15,9-9-10-15,11-3 5 16,11-6 10-16,5-3 0 15,11-2-2-15,7-1-7 16,10-1-41-16,3 0-100 16,0-1-162-16,6-5-246 15,-10 2-401 1,-7-4 0-16,-1-4 0 0,-11-3 0 16</inkml:trace>
  <inkml:trace contextRef="#ctx0" brushRef="#br0" timeOffset="110489">19205 4758 4753 0,'-6'0'51'0,"-8"-3"39"16,-3 6 22-16,-2 5 18 15,-1 7 6 1,-1 5 22-16,11 5-8 0,4 3-12 15,3-3-8 1,8-5-15-16,5-5-61 16,2-7-50-16,4-4-45 15,7-4-33-15,0-8-12 16,-2-2-23-16,-5-9 8 16,-1-8 14-16,-6-2 11 15,-6 0 32-15,1 1 41 16,-4 7 33-16,0 7 30 15,0 7 21-15,0 3 22 16,0 4 15-16,0 5 0 16,0 7-5-16,0 3-22 15,0 4-55 1,0 5-105-16,3-5-159 16,1-3-177-16,0-8-157 15,-1-13-415-15,0 5 0 16,-1-3 0-16,-2 0 0 15</inkml:trace>
  <inkml:trace contextRef="#ctx0" brushRef="#br0" timeOffset="110853.87">19289 4770 3425 0,'3'-2'81'16,"2"0"83"-16,1 2 26 16,-2 6 12-1,3 6 9-15,-4 8 3 16,0 2 1-16,-1 6 3 15,-2 0-1-15,0-6-30 16,0-8-81-16,0-2-104 16,0-5-38-16,2-5-35 15,-1-4-16-15,4-5 0 16,2-8 4-16,4-5 8 16,2-5 19-16,7-4 33 15,-4 4 46-15,2 2 42 16,-1 6 38-1,-1 7 64-15,-6 2 72 16,-2 5-1-16,-2 3 53 16,-2 7-5-16,-3 7-38 15,-1 1-62-15,2 9-118 16,-1-2-81-16,-1 2-142 16,6-6-199-16,7-8-272 15,3-25-510-15,2 14 0 16,0-4 0-16</inkml:trace>
  <inkml:trace contextRef="#ctx0" brushRef="#br0" timeOffset="111163.01">19671 4751 2602 0,'0'0'185'0,"0"-2"56"16,-3 2 48-1,-3 5 36-15,2 3 9 16,-4 10 20-16,-1 6 30 15,2 2-1-15,7 2 1 16,0-4-114-16,0-9-83 16,3-4-59-16,6-5-50 15,4-8-46-15,2-9-14 16,6-8-22-16,-4-14-51 16,-2-5-19-16,-3-11-24 15,1-5-39-15,-2-6-39 16,-1-1-46-1,0 7-62-15,-4 2-112 16,12 8-203-16,-15 18-230 16,3 17 0-16,-3 1 0 15,3 13 0-15</inkml:trace>
  <inkml:trace contextRef="#ctx0" brushRef="#br0" timeOffset="111433.18">19870 4633 4234 0,'-5'22'152'16,"0"6"39"-16,2 4 3 16,-1 4 0-16,9-8-5 15,4-9-3 1,5-5-6-16,-1-8-18 16,8-4-25-16,0-6-94 15,-6-8-69-15,-4-5-44 16,-8-4-19-16,-5-5-13 15,-7-4-28-15,0 4-47 16,0 4-45-16,-4 3-116 16,7 3-173-1,1-9-328-15,4 19 0 0,1 6 0 16,0 2 0-16</inkml:trace>
  <inkml:trace contextRef="#ctx0" brushRef="#br0" timeOffset="111988.49">19980 4670 3266 0,'1'0'79'0,"3"0"84"15,0 1 48-15,0 7 18 16,1 0 9-16,-1 7 5 16,-1 3 10-16,-1 5 13 15,0-4 8-15,-2 3-42 16,0-5-28-16,0-3-80 15,0-5-43 1,0-4-22-16,0-1-10 16,0-4-24-16,3-4-22 15,1-7-15-15,6-5-16 16,7-6-6-16,6-3-7 16,1 0-2-16,-3 4 8 15,-5 5 21-15,-5 10 28 16,-2 3 24-1,-3 3 17-15,-3 7 2 16,0 4 7-16,-3-1 11 16,2 4 0-16,-2-3 9 0,0 0-13 15,0-5-34-15,0-5-33 16,3 2-27 0,5-6-8-16,6-4 1 15,5-7 5-15,7-5-5 16,0-3 10-16,-1 0 33 15,-1 3 33-15,-7 2 49 16,-4 6 43-16,-6 3 38 16,-4 8 40-16,-3 0 0 15,-2 8-15-15,1 5-18 16,-4 4-105-16,0 5-162 16,1-2-165-16,1 0-245 15,54-10-854 1,-41-2 0-16,6-5 0 15,6-3 0-15</inkml:trace>
  <inkml:trace contextRef="#ctx0" brushRef="#br0" timeOffset="112653.36">20987 4549 3690 0,'-5'-4'157'16,"-10"0"50"-16,-4 4 37 15,-12 0 44-15,-2-4 51 16,2 8 55-16,5-4 1 16,5 0 19-16,14 4 6 15,2-3-88-15,5 5-72 16,6 1-40-1,8 7-43-15,2 2-39 16,7 7-45-16,2 2-51 16,-3 9 14-16,-5-1-13 15,-3-2-6-15,-8 0 14 16,-2-6-10-16,-9-5-11 16,-6-5 7-16,-10-6-6 15,-3-7-57-15,-6 2-123 16,-1-8-103-16,11-4-113 15,9-6-188-15,39-17-805 16,-14-2 0-16,12-10 0 16,8-5 0-1</inkml:trace>
  <inkml:trace contextRef="#ctx0" brushRef="#br0" timeOffset="112858.16">21155 4362 4600 0,'-4'21'129'16,"-1"7"22"-16,-1 15-1 16,-1 11-4-16,4-2-41 15,0 4-43-15,-1-10-167 16,4-6-196-16,-4-18-686 16,-3-1 0-16,-5-8 0 15,-8-12 0-15</inkml:trace>
  <inkml:trace contextRef="#ctx0" brushRef="#br0" timeOffset="113461.76">20990 4741 4321 0,'0'-4'68'0,"4"-2"2"15,7 1 0-15,9-3-29 16,7 2-81-16,10 3-78 16,7-2-32-16,3-1 3 15,-3-1-19-15,-6 0-33 16,-9 2-4-16,-10 0 75 15,-11 4 67-15,-5-1 78 16,-8 2 121-16,-6 2 108 16,-3 1 53-16,2 1 7 15,-2 7 19 1,5 0-2-16,6 2-45 16,3-1-118-16,3-4-98 15,6-2-87-15,3-4-96 16,5-2-53-16,4-3-30 15,-3-7-8-15,-2-4 4 16,-5 2 22-16,-8-1 68 16,-3 2 77-16,3 5 44 15,-6 2 44-15,3 2 70 16,3 4 29-16,1 4 7 16,-1 1-7-16,7 1-22 15,-1 6-58 1,4-3-96-16,2 0-52 15,3-5-45-15,1-4-53 16,1-3-80-16,3-7-111 16,-3-13-82-16,-1-5-2 15,-6-12 0-15,6-8 22 16,0-12 71-16,0 0 42 16,-2-6 94-16,9 4 122 15,-14 10 114-15,-4 13 135 16,-3 13 114-1,-2 13 60-15,-3 11 81 16,-4 17 43-16,-8 13-4 16,1 19-25-16,-2 11-65 15,-1 9-108-15,5 2-122 16,6-5-186-16,29-18-780 16,-27 0 0-16,-2-15 0 15,-2-9 0-15</inkml:trace>
  <inkml:trace contextRef="#ctx0" brushRef="#br0" timeOffset="113803.06">21527 4652 4199 0,'9'-4'38'16,"7"1"43"-16,6-1 7 0,6 2 0 15,7 0 1 1,4 2-7-16,2 0 2 15,-1-4 2-15,-2-5-9 16,-4-3-7-16,-9 2-80 16,-6-6-57-16,-11 3-10 15,-5-2-10-15,-5 2 8 16,-4 3 43-16,-4 4 46 16,-7 4 42-16,-3 4 48 15,-4 10 46 1,5 3 50-16,2 6 26 15,9 6-24-15,4 0-29 16,3 1-82-16,9-3-195 16,11-4-337-16,0-6-605 15,4-6 0-15,4-7 0 16,-1-4 0-16</inkml:trace>
  <inkml:trace contextRef="#ctx0" brushRef="#br0" timeOffset="114127.8">22101 4662 2861 0,'15'0'-100'16,"10"-2"-46"-16,13-2-126 15,3 3-196-15,-7 1 0 16,-4-1 0-16,-15-1 0 15</inkml:trace>
  <inkml:trace contextRef="#ctx0" brushRef="#br0" timeOffset="114304.16">22031 4716 4374 0,'0'2'38'0,"0"0"48"16,5 1 16-16,8 3-2 15,9-2-18-15,8 0-43 16,8 0-80-16,5-2-118 16,3 0-204-16,-6-27-488 15,-6 21 0-15,-7-3 0 16,-6 0 0-16</inkml:trace>
  <inkml:trace contextRef="#ctx0" brushRef="#br0" timeOffset="115112.26">22680 4410 3638 0,'3'0'90'0,"4"-2"50"16,-4 2 31-16,2 0 26 15,-3 0 24-15,-2-2 4 16,0 4 6-16,-2 1 8 16,-6 5-1-16,-5 6-33 15,-9 3-55 1,-6 3-48-16,-6-4-28 15,4 2-26-15,5-4-21 16,4-1-8-16,9-3-11 16,8-2-16-16,1-1-5 15,5-1-6-15,3 2-17 16,4-1-9-16,5 0-7 16,6-2-1-16,2-3-7 15,-1 2-9-15,0-4-8 16,-4 0-5-16,-2-2-1 15,-6-2-15 1,0-4-5-16,-3-7 16 16,-5-2 13-16,1-8 15 15,-1-4 16-15,3-5 16 16,0 2 27-16,-1 2 31 16,1 2 20-16,2 9 27 15,-6 7 31-15,3 7 0 16,-3 3 6-16,0 2 3 15,0 7 0-15,0 11 18 16,-3 11 22-16,0 8-4 16,0 10-4-16,-1 2-13 15,-2-1-32 1,6-4-86-16,0-5-104 16,0-6-177-16,3-11-311 15,-3-5-547-15,0-9 0 16,3-6 0-16,4-8 0 15</inkml:trace>
  <inkml:trace contextRef="#ctx0" brushRef="#br0" timeOffset="115660.24">22913 4383 3584 0,'6'-6'1'0,"5"-2"21"16,2-1 15-16,4 1 4 16,-1 0 14-16,-5 7 31 15,-1 1 21-15,-4 4 18 16,-4 9 14-16,-8 10 18 15,-6 5 4-15,-5 9 0 16,-4 0-1-16,-4-4-4 16,-1-2-9-16,7-7-34 15,-1-4-19-15,6-4-33 16,3-5-49-16,6-2-55 16,4-4-55-1,2-2-58-15,4-3-26 16,3 0-1-16,3-4-2 15,1 0 2-15,0-1 5 16,-1 2 40-16,-2 2 75 16,-3 1 70-16,-2 3 48 15,2 1 47-15,-1 2 15 16,4 2-3-16,-2 0 1 16,7 1 6-1,2-5-6-15,0 0-41 16,3-4-78-16,-1 0-74 15,3 0-97-15,2-6-182 16,-3-11-486-16,-4 9 0 16,-4-3 0-16,-2-1 0 15</inkml:trace>
  <inkml:trace contextRef="#ctx0" brushRef="#br0" timeOffset="116110.38">22535 4904 2028 0,'16'-3'50'0,"9"3"56"16,8 0 44-16,11 0 28 15,4 3 14-15,3 3 1 16,4 0-11-16,3 2-98 16,28-3-716-16,-29 2 0 15,-12-3 0-15,-4-3 0 16</inkml:trace>
  <inkml:trace contextRef="#ctx0" brushRef="#br0" timeOffset="142061.91">25526 5404 1656 0,'0'0'31'16,"0"1"49"-16,0 2 25 15,0-1 11-15,0-1 7 16,0 2 16 0,0 0 25-16,0-3 20 15,0 2 18-15,0-2 0 0,-3 0-10 16,-1 2-44 0,-8 0-24-16,-2-1-7 15,-10 4-2-15,-5 4-5 16,-2 1-11-16,-5 3-13 15,-2 5-3-15,0 3 9 16,-2 5-4-16,5 4-2 16,2 6 0-16,8 3 1 15,6 4-4-15,12 3-13 16,2 0-11-16,10 1-5 16,7-4-11-1,6-6-11-15,9-1-4 16,9-10 13-16,11-7 5 15,5-2 6-15,10-9 1 16,7-5 4-16,-1-3 3 16,3-7-5-16,-5-8 0 15,-10-3-4-15,-2-11-4 16,-7-11-16-16,-8-5-14 16,-5-11-12-16,-13-5-13 15,-11 0-11-15,-7-2-13 16,-14 5-1-16,-18 7 1 15,-10 7-6 1,-23 8-35-16,-22 11-90 16,-11 17-110-16,-11 8-156 15,-6 9-441-15,5 27 0 16,14 14 0-16,15 13 0 16</inkml:trace>
  <inkml:trace contextRef="#ctx0" brushRef="#br0" timeOffset="143433.69">25949 5910 880 0,'0'-2'56'15,"0"0"29"-15,0-2 15 16,0 1 13-16,0 2 15 16,0-2 14-16,-2 1 22 15,-4 2 9-15,-5-2 1 16,-6 2-20-16,-9 0-33 15,-10 0-26 1,-7 0-16-16,-10 2-11 16,-10 4-10-16,-5 5-8 15,-7 3-13-15,-5 5 4 16,3 4 23-16,5 2 16 16,7-3 6-16,14 2 3 15,9-1 4-15,12 2-4 16,7-2-9-16,14 4-7 15,5 2-7-15,7 0-10 16,7 2-20-16,13-2-15 16,9 0-4-1,14-1 1-15,11-8-1 16,8 1 6-16,7-5 7 16,3-4 6-16,2-6-4 15,0-3-1-15,-5-3-2 16,-4-4-2-16,0-6-3 15,-8 2-5-15,0-9-1 16,-6-2-3-16,0-3-1 16,-5-7-2-16,0-3-2 15,-5-4-3-15,-4-7-2 16,-11-1-3-16,-12 0-5 16,-11-1 1-16,-20 3-3 15,-22 4 0 1,-23 6-3-16,-17 8 1 15,-21 10-3-15,-10 9-10 16,-2 8-49-16,0 5-108 16,4 9-160-16,7 15-321 15,11 8 0-15,16 10 0 16,15 7 0-16</inkml:trace>
  <inkml:trace contextRef="#ctx0" brushRef="#br0" timeOffset="145384.84">25898 6424 1939 0,'-5'-1'40'0,"2"-4"35"16,-6 1 17-16,2-1 6 15,1 2 11-15,-2 0 9 16,-1-1 6-16,-3 4 5 16,0-1 3-16,-4 1-4 15,-3-3-30 1,-5 3-26-16,-4 0-13 15,-7 0-5-15,-3 0-5 0,-8 0-3 16,-4 3 0 0,1-2 11-16,-4 6 14 15,3 3 13-15,-2 4 14 16,2 5 3-16,6 2 6 16,6 8-3-16,4 3-10 15,11 0-8-15,12 5-10 16,6 0-13-16,8 2-11 15,10-5-10-15,9 0-19 16,6-4-11-16,16-5-4 16,7-4-2-1,8-4 9-15,7-8 6 16,1-3 4-16,1-4 4 16,-1-5-4-16,-6-3-1 15,-2-7 1-15,-5 0 3 16,-5-5 3-16,-9-9 4 15,-7-3-1-15,-8-5-3 16,-5-5 1-16,-12-8 0 16,-2 1-3-16,-14-4-5 15,-7 6-2-15,-15 4-22 16,-16 3-48-16,-19 13-52 16,-18 8-66-16,-16 9-123 15,1 8-191 1,-11 21-294-16,4 12 0 15,15 12 0-15,17 7 0 16</inkml:trace>
  <inkml:trace contextRef="#ctx0" brushRef="#br0" timeOffset="146219.93">25767 6932 2070 0,'-3'-6'61'16,"-3"-3"76"-16,-3-1 36 15,-5-1 17 1,-7 3 12-16,-7 5 23 16,-15 3 25-16,-12 4 28 15,-10 14 30-15,-14 13 19 16,-2 10-42-16,0 13-62 16,12 7-28-16,12 3-7 15,19-3-7-15,17-5-17 16,12-5-10-16,15-2-27 15,14-9-32 1,13-5-18-16,12-4-22 0,15-9-22 16,11-7-12-16,10-7-20 15,0-3-8 1,-1-11-8-16,-5-1-12 16,-7-12-1-16,-8-6 0 15,-9-10 3-15,-10-10-6 16,-11-9-2-16,-9-10 2 15,-12-2 0-15,-10-3-5 16,-17 7 0-16,-17 6-9 16,-19 10-18-16,-15 11-32 15,-24 10-60-15,-13 14-47 16,-4 12-65-16,3 19-137 16,35 5-488-16,-16 31 0 15,21 11 0-15,23 6 0 16</inkml:trace>
  <inkml:trace contextRef="#ctx0" brushRef="#br0" timeOffset="146973.29">26248 7564 3390 0,'-46'-10'-24'0,"-22"-1"24"16,-16-1 27-16,-23-1 14 15,5 9 11-15,-5 4 30 16,-9 4 55-16,0 10 40 16,5 11 30-1,-1 11 45-15,21 9 6 16,18 10-26-16,22 3-29 16,24 4-9-16,26 1-22 15,21 1-44-15,24-4-74 16,24-7-56-16,16-5-37 15,21-9-28-15,6-8-18 16,4-11-8-16,0-9-11 16,-2-6-8-16,-4-11 6 15,-3-7 12-15,-1-7 24 16,-7-11 15 0,-8-13 16-16,-13-9 18 0,-9-10 19 15,-17-7 20-15,-18-3 27 16,-18 4 34-1,-21 5 9-15,-27 8 9 16,-33 6 0-16,-35 14 0 16,-25 8-2-16,-28 11-12 15,-13 13-24-15,-9 18-72 16,6 22-152-16,31 18-371 16,-4 26-411-16,26 17 0 15,25 13 0-15,27 1 0 16</inkml:trace>
  <inkml:trace contextRef="#ctx0" brushRef="#br0" timeOffset="153266.6">29327 5507 1284 0,'-4'-2'31'16,"0"1"36"-16,-1 1 44 16,-2-3 33-16,1 3 25 15,0 0 23-15,0 0 18 16,-3 0 14-16,1-1 11 15,2 1-6-15,3 0-15 16,-1-1-34 0,4 1-42-16,-2 0-19 0,2 0 0 15,0 0 3 1,0 0 4-16,0 0 6 0,0-1 12 16,0 1 23-1,2 0 24-15,-2 0 25 16,7 2 18-16,6 3 31 15,3 8 0-15,9 1-23 16,2 10 12-16,-2-1-2 16,5 2 21-1,-6 0-48-15,3 0 1 0,0-5-16 16,-3 1-7-16,-9-3-78 16,3-6-17-16,-7-2-4 15,-5-7-13-15,1-3-14 16,-1 3-38-16,0-6 20 15,-1-5-29 1,4-9-9-16,1-5-16 16,1-6 33-16,2-8-31 15,0-2-40-15,2 0-75 16,3 5-87-16,1 1-52 16,-1 7-72-16,-1 6-123 15,-2 3-184-15,3 0-185 16,-9 9-256-16,-3 3 0 15,-3 4 0-15,-3 3 0 16</inkml:trace>
  <inkml:trace contextRef="#ctx0" brushRef="#br0" timeOffset="155253.31">26468 5126 3573 0,'2'-2'-65'15,"-1"-5"10"-15,4 0 31 16,1-6 24-16,7-5 17 15,1-3 22-15,8-2 18 16,7-5 14-16,7-3 4 16,14 1 58-16,11-6 17 15,16-4-1-15,18-1-13 16,18-1-9-16,12-2-3 16,14 0-18-16,13 4-13 15,5 2-15-15,6 8-3 16,1 7-3-16,3 7-7 15,-7 5-11-15,-4 6-22 16,-2 3-18 0,-5 5-16-16,-9 9-12 0,-8 7-19 15,-12 11-12 1,-14 7-13-16,-11 8-7 16,-12 8-6-16,-14 4 0 15,-12 2-1-15,-15 4 8 16,-13-1 0-16,-7-4 2 15,-11-1 11-15,-4-4 15 16,-4-3 13-16,-10 0 8 16,-2-3 5-16,-8-1 7 15,-1-1 9 1,-6 1-4-16,3-3 2 0,6 1 5 16,4-7-1-1,8-1-16-15,3-7-48 16,8-4-84-16,9-8-257 15,-1-4-356-15,5-9 0 16,2-5 0-16</inkml:trace>
  <inkml:trace contextRef="#ctx0" brushRef="#br0" timeOffset="160990.16">30574 5820 1834 0,'-4'-2'4'0,"-1"0"9"16,-4-1 19-16,0 2 24 15,-3-1 24-15,2 2 21 16,-3 0 7-16,-4 0 9 16,-6 0 19-16,-7 0 12 15,-11 2 7-15,-14 2 9 16,-16 3-8-16,-15 7-21 16,-15 7-14-16,-13 6-1 15,-8 8 0-15,-3 7 2 16,-5 7-12-16,7 6-3 15,10 5-2-15,14 5-10 16,16 1-10-16,21 1 9 16,22 2-3-16,23-2-5 15,37-1 14 1,38 2 10-16,46-6 8 16,48 1 3-16,45-8 1 15,32-3-11-15,23-7 1 16,9-3-10-16,5-10-3 15,0 0-18-15,-15-7-22 16,-7-11-30-16,-11-5-44 16,-13-7-54-16,-15-9-66 15,-5-15-25-15,-9-9-26 16,-13-15-18-16,-20-15-21 16,-21-18-5-1,-38-14 1-15,-34-11 40 16,-40-10 50-16,-34 3 60 15,-47-3 87-15,-45 10 53 16,-43 6 37-16,-35 10 18 16,-41 13 24-16,-30 18 15 15,-19 23-2-15,-29 20-39 16,-20 28-48-16,-2 24-92 16,10 20-194-16,54 11-672 15,23 28 0-15,58 10 0 16,53 5 0-16</inkml:trace>
  <inkml:trace contextRef="#ctx0" brushRef="#br0" timeOffset="166743.2">31061 7435 748 0,'0'-2'45'16,"0"2"22"-16,0-1 25 15,0 1 16 1,0 0 10-16,0 0 11 16,0 0 24-16,0 0 36 15,0 0 26-15,0 0-6 16,0 0 6-16,0 0 2 16,0 0-6-16,0 0-2 15,0 0 0-15,0 0-10 16,0 0-7-16,0 3-25 15,2 4-23-15,-2 5-17 16,0 8-24-16,0 6-20 16,0 3-21-16,0 2-12 15,0 2-13-15,0-6-32 16,0-2-52-16,2-2-88 16,-1-7-116-16,2-9-127 15,11-3-320 1,-9-1 0-16,2-6 0 15,-3 1 0-15</inkml:trace>
  <inkml:trace contextRef="#ctx0" brushRef="#br0" timeOffset="167061.38">31282 7362 2430 0,'1'0'43'0,"-1"0"42"15,0 2 41-15,0 4 26 16,2 6 18-16,-4 9 36 16,-1 8 9-16,-7 7 7 15,2 6 2-15,-4-1-40 16,0 3-3-16,1-1-49 15,5-5-85-15,3-2-110 16,2-8-174-16,8-12-586 16,-4 2 0-16,-3-8 0 15,-1-7 0-15</inkml:trace>
  <inkml:trace contextRef="#ctx0" brushRef="#br0" timeOffset="167488.14">30824 7685 3501 0,'9'3'26'15,"6"4"18"-15,2 10 11 16,5 5 7-16,1 10 8 16,-3 7 3-16,0 3 5 15,-1 1 4 1,3-1 9-16,-1-1-1 16,6-7-12-16,-1-3-14 15,0-4-2-15,2-10-6 16,4-2-3-16,-2-6 4 15,3-8-1-15,0-5 3 16,3-6 2-16,-4-10-3 16,-4-10-6-16,-8-11-3 15,0-9-10-15,-7-4-19 16,-1 0-48-16,-1 0-78 16,2 2-112-1,1 7-182-15,-4-3-436 16,-2 17 0-16,-4 12 0 15,-4 8 0-15</inkml:trace>
  <inkml:trace contextRef="#ctx0" brushRef="#br0" timeOffset="169836.59">29787 8322 1802 0,'0'-1'83'0,"0"-2"32"15,0 1 25 1,0 0 16-16,0-3 15 15,0 3 6-15,0-1 10 16,-3-1 6-16,-3 0 5 16,-6 2-45-16,-6-1-27 15,-11 3-23-15,-5 5-6 16,-8 7 8-16,-4 12 2 16,0 10 15-16,5 16 8 15,3 9 1-15,11 3-2 16,13 1-1-16,11-4-5 15,10-4-5 1,17-14-20-16,15-7-21 16,6-13-18-16,12-9-20 15,2-8-20-15,-2-10-9 16,-10-8-4-16,-11-7-6 16,-12 0 0-16,-12-8-2 15,-12-2-4-15,-12-1 2 16,-6 3 4-16,-3 0-8 15,-3 5 3-15,-3 9 2 16,2 8 1-16,6 4-13 16,1 10-62-16,9 8-73 15,6-1-148 1,8 5-169-16,5-13-346 16,8 14 0-16,5-2 0 0</inkml:trace>
  <inkml:trace contextRef="#ctx0" brushRef="#br0" timeOffset="170385.81">29838 8603 3321 0,'3'-4'33'0,"0"2"27"15,6 0 48-15,2 3 37 16,4 4 20-16,3 12 16 15,-3 2 2-15,-3 3 1 16,-3 3 2-16,0-2-22 16,-6-6-11-1,0-2-28-15,-3-4-46 16,0-5-57-16,0-3-58 16,0-5-33-16,0-4-27 15,3-6-26-15,-1-5-38 16,5-4-63-16,4-6-82 15,1-1-60-15,4 2-39 16,-2 2 27 0,-1 7 68-16,1 9 45 0,-4 5 44 15,1 10 58 1,1 5 78-16,0 8 86 0,-3 4 95 16,2 4 67-1,-4 0 40-15,-1-1-10 16,0-7-62-16,-3-4-89 15,0-6-72-15,0-6-122 16,-1-8-68-16,-1-5-24 16,3-7-3-16,-6-5 24 15,-3-4 58-15,2-5 53 16,-3-3 63 0,-3-4 76-16,2 2 69 0,-2-1 89 15,1 1 0-15,5 8-129 16,0 3-431-16,3 13 0 15,1 5 0-15</inkml:trace>
  <inkml:trace contextRef="#ctx0" brushRef="#br0" timeOffset="170776.89">30333 8646 4205 0,'-21'4'18'16,"-4"6"28"-16,-2 5 20 15,1 6 11-15,11 5 5 16,12 5-5-16,5 0 0 15,8-5-1-15,8-1-10 16,9-9-9-16,3-8-17 16,5-8-27-16,-5-12-15 15,-8-11-13-15,-8-12-2 16,-8-11 7-16,-6-8-2 16,-3-9-17-16,-3 2-12 15,-1 3-37-15,-1 4-100 16,5 9-216-1,-3-1-430-15,5 27 0 16,1 8 0-16,6 4 0 16</inkml:trace>
  <inkml:trace contextRef="#ctx0" brushRef="#br0" timeOffset="171058.42">30664 8396 3960 0,'-19'0'6'0,"-3"7"8"0,-2 9 29 15,1 12 23-15,8 15 11 16,9 11 6-16,4 9 3 16,2 0 3-16,0-1 1 15,2-10-1-15,-4-10-10 16,-4-9 0-1,-6-9-40-15,-1-10-64 16,-5-8-94-16,1-6-188 16,8-12-174-16,6-7-292 15,3-6 0-15,13-6 0 16,7-5 0-16</inkml:trace>
  <inkml:trace contextRef="#ctx0" brushRef="#br0" timeOffset="171357.11">30782 8693 3676 0,'15'0'16'15,"6"0"7"-15,2 0 3 16,5-2 7-16,-2-5 1 16,-7-6 0-16,-6-4-2 15,-9-2-4-15,-1-2-7 16,-12 0-5-16,-9 3 1 15,-5 11 11-15,-8 4 24 16,-10 10 16-16,2 10 21 16,4 8 7-16,5 7 3 15,11 7 4 1,13 1 1-16,6 1-83 16,9-4-88-16,15-10-142 15,11-10-151-15,22-9-436 16,-6-7 0-16,1-6 0 15</inkml:trace>
  <inkml:trace contextRef="#ctx0" brushRef="#br0" timeOffset="171725.56">31136 8646 2934 0,'0'-13'93'0,"-2"1"9"16,2-3 9-16,-1 4 64 15,-7 9 41-15,-4 13 12 16,-2 6 4-16,1 9 1 15,1 3 3 1,9 5-72-16,3-5-18 16,0-4-17-16,6-8-4 15,0-5-71-15,6-9-57 16,0-5-26-16,0-7-20 16,-1-6-5-16,-4-8-5 15,-2-3 4-15,-4-2 18 16,1 3 23-16,-2 7 2 15,0 7 9 1,0 4 29-16,0 8 19 0,0 9 20 16,0 7-2-16,0 4-1 15,0 1-61 1,0 3-112-16,3-6-159 0,13-9-237 16,-8 1-340-1,1-9 0-15,1-2 0 16,-5-6 0-16</inkml:trace>
  <inkml:trace contextRef="#ctx0" brushRef="#br0" timeOffset="172148.72">31244 8646 3896 0,'3'0'46'16,"3"7"14"-16,0 4 31 16,2 3 30-16,2 4 6 15,-2 4 5-15,-1-5 3 16,-4-2-1-16,2-5 8 15,-4-2-20 1,2-8-26-16,2 0-21 16,-1-11-37-16,1-3-32 15,1-8-18-15,2-2-62 16,3-3-79-16,3 0-128 16,8-2-152-16,4-2-54 15,4 6-13-15,3 4 8 16,2 5 31-16,-5 7 47 15,2 9 79-15,-12-4 150 16,-7 4 144-16,-7 0 163 16,-9 0 187-16,-8 4 108 15,-10 5 63-15,-6 9 24 16,-6 7-15 0,1 6-41-16,8 5-69 0,12-1-99 15,9-1-111 1,6 0-142-16,14-4-132 15,8-9-243-15,6-13-556 16,3-5 0-16,3-3 0 16,-5-7 0-16</inkml:trace>
  <inkml:trace contextRef="#ctx0" brushRef="#br0" timeOffset="172525.31">31744 8314 3345 0,'0'0'5'16,"0"7"22"-16,-2 12 17 15,-4 12 5-15,2 14 7 16,-1 12 1-16,2 5 4 16,0-7 1-16,3-2 0 15,0-14-4-15,3-7-12 16,0-11-28-16,2-6-22 15,7-9-16-15,4-6-18 16,7-7 1-16,5-10-5 16,3-1 2-16,0-5 5 15,-1-4 10 1,-1 6 11-16,-8 9 13 16,-9 6 12-16,-3 7 22 15,-9 10 14-15,3 5 0 16,-3 3-2-16,-3 5-30 15,8 1-173-15,6-11-576 16,3 6 0-16,7-7 0 16,8-9 0-16</inkml:trace>
  <inkml:trace contextRef="#ctx0" brushRef="#br0" timeOffset="172814.93">32301 8462 4123 0,'-38'14'115'16,"-4"11"27"-16,-5 5 7 15,-1 11 1-15,31 2 3 16,12 1 0-1,15-3-4-15,14-2-31 0,11-6-114 16,2-9-216 0,10-10-262-16,-3-5-440 15,-10-8 0-15,-4-7 0 16</inkml:trace>
  <inkml:trace contextRef="#ctx0" brushRef="#br0" timeOffset="173118.07">32498 8426 3952 0,'0'3'2'0,"0"8"16"16,-3 11 45-16,-3 9 24 16,3 8 13-16,0 8 11 15,0-2 6-15,4-3 6 16,1-5 5-16,2-10 18 15,1-6 10 1,4-8-6-16,3-7-46 16,5-8-27-16,2-11-16 15,2-10-9-15,2-10-10 16,4-9-30-16,1-12-83 16,4-2-87-16,1 2-97 15,2-2-212-15,-10-3-443 16,-7 24 0-16,-4 11 0 15</inkml:trace>
  <inkml:trace contextRef="#ctx0" brushRef="#br0" timeOffset="174770.58">29640 9384 1711 0,'0'-3'39'16,"0"-3"44"-16,0 3 36 15,0-4 39-15,0 3 25 16,0 2 12-16,0 0 8 15,0-2 15-15,1 4 43 16,1 6 40 0,-2 12-18-16,0 9-37 0,1 9-30 15,-2 12-33-15,-1-2-26 16,1-1-9-16,-2-4-10 16,1-8-24-1,2-2-101-15,0-6-127 16,2-7-155-16,7-10-210 15,-2-3-342-15,-1-3 0 16,2-9 0-16,-1-7 0 16</inkml:trace>
  <inkml:trace contextRef="#ctx0" brushRef="#br0" timeOffset="175287.5">29647 9365 3204 0,'6'-12'-29'16,"5"2"3"-16,11-6-1 15,11-3 4-15,8 6 6 16,13 4-1-16,3 5 1 16,2 0 0-16,-3 9-3 15,-7 9 13-15,-18 6-3 16,-19 5-9-16,-11 5 5 15,-17 5 0-15,-13-3-4 16,-9-6 6-16,-7 1 1 16,-9-10 2-1,0-1 5-15,7-7 10 0,14-3 15 16,11-4 2 0,14-2-1-16,13-2-4 15,17-4-2-15,13 0 1 16,11 0-3-16,10 2 1 15,0 1 6-15,-2 9 16 16,-8 7 17-16,-11 9 26 16,-8 1 5-16,-15 11 23 15,-9-2 46-15,-9-6 31 16,-12-4 16-16,-12-6-2 16,-7-4-7-16,-16-4-16 15,-3-4-26-15,3-3-34 16,4-2-56-16,11-4-106 15,14 0-210 1,18-6-218-16,15-3-343 16,17-3 0-16,10-2 0 0,15-1 0 15</inkml:trace>
  <inkml:trace contextRef="#ctx0" brushRef="#br0" timeOffset="175862.87">30297 9553 3757 0,'-22'5'21'0,"-7"0"31"15,2 3 27-15,-3 5 12 16,21 3 6 0,4 1 0-16,13 0 3 15,6-2 5-15,8-2-6 16,5-5-28-16,3-5-52 15,0-5-57-15,-7-7-44 16,-8-7-20-16,-7-3-2 16,-5-5 10-16,-1-2 20 15,-2 5 16-15,-2 5 13 16,2 7 34-16,0 5 58 16,0 11 31-16,2 8 20 15,3 6 11-15,7 4 0 16,9 4-11-1,3-3-38-15,4-3-49 16,0-7-35-16,2-6-41 16,-4-6-62-16,-2-9-24 15,-2-9-10-15,-7-10-7 16,-1-7-1-16,-5-10 6 16,-3-1 30-16,-1-1 54 15,-1 3 46-15,0 9 30 16,-2 12 45-16,-1 10 70 15,-1 18 38-15,0 17 17 16,-3 17 16-16,2 12 3 16,-3 8-13-1,-1 4-27-15,0-5-19 16,4-4-8-16,1-6-94 16,0-7-181-16,9-15-262 15,0-5-416-15,3-8 0 16,0-13 0-16</inkml:trace>
  <inkml:trace contextRef="#ctx0" brushRef="#br0" timeOffset="176183.42">30865 9665 3576 0,'9'-3'1'0,"7"-3"3"16,4-1 1-16,1-4 0 16,2 1-4-16,-8-3-13 15,-2-2-35-15,-8-1-26 16,-4 2 5-16,-8-2 12 16,-8 4 28-16,-10 7 38 15,-6 2 33-15,-8 11 24 16,1 9 15-16,7 3 19 15,10 10 38-15,8 1 19 16,10 4-44 0,11-2-106-16,16-10-246 15,6-12-520-15,6 1 0 16,8-8 0-16,3-8 0 16</inkml:trace>
  <inkml:trace contextRef="#ctx0" brushRef="#br0" timeOffset="176478.79">31122 9378 4068 0,'-12'6'3'0,"3"6"3"16,3 12 10-16,-3 6 8 15,16 12 5-15,6 8 0 16,0 1 4-1,1 1 1-15,-4-7 1 16,-5-6 2-16,-2-9-3 16,-9-10 1-16,-5-6-18 15,-7-7-49-15,-2-4-64 16,-5-6-128-16,12-8-169 16,-1-4-338-16,12-3 0 15,7-4 0-15</inkml:trace>
  <inkml:trace contextRef="#ctx0" brushRef="#br0" timeOffset="176769.21">31357 9631 3650 0,'0'9'34'0,"0"7"5"16,0 6 1-16,-3 4 1 15,-3 3 3-15,1-4-2 16,-3-8-22-16,3-2-33 15,2-5-70-15,3-6-149 16,0-6-64-16,3-8 2 16,0-7 22-16,3-8 34 15,0-5 49-15,1-5 42 16,1-5 56 0,-2-5 81-16,1 3 91 15,-4 2 130-15,-1 9 14 0,-2 7-143 16,3 4-149-1,11 9-448-15,-9 8 0 16,6 6 0-16,3 7 0 16</inkml:trace>
  <inkml:trace contextRef="#ctx0" brushRef="#br0" timeOffset="177100.75">31483 9570 3680 0,'-3'0'84'0,"-3"0"41"16,0 5 33-16,-4 3 16 15,4 5 7-15,3 1 1 16,4 4 0-16,7-1 1 16,5-3-2-1,4-2-63-15,4-5-75 16,3-4-100-16,-2-3-82 16,-2-7-43-16,-3-5-13 15,-5-5 3-15,-6-1 18 16,-3-1 15-16,1 1 3 15,-4 9 35-15,0 5 75 16,0 5 71-16,-4 5 49 16,4 10 26-16,0 4-42 15,-3 0-94-15,6 4-209 16,42-10-524 0,-39 1 0-16,3-8 0 15,0-5 0-15</inkml:trace>
  <inkml:trace contextRef="#ctx0" brushRef="#br0" timeOffset="177443.18">31741 9554 3506 0,'3'-2'1'0,"-2"0"35"16,2 8 47-16,-1 3 35 16,-2 9 19-16,-2 5 10 15,2 5 4-15,0-6 1 16,0-1 3-16,0-6 4 15,0-5 8-15,0-4-35 16,3-6-50-16,5-6-32 16,7-8-18-1,6-6-13-15,6-3-6 16,3-5-2-16,0 0-4 16,-3 4-7-16,-4 6-12 15,-5 5-4-15,-6 10 0 16,-6 1 3-16,0 10 2 15,-6 5 4-15,0 7-3 16,3 2-55-16,4 4-105 16,6-2-219-16,0-8-500 15,8-1 0 1,3-4 0-16,3-7 0 0</inkml:trace>
  <inkml:trace contextRef="#ctx0" brushRef="#br0" timeOffset="177817.97">32234 9518 3688 0,'-22'2'38'16,"-1"5"45"-16,-2 5 28 16,2 5 11-16,14 1 9 15,8 7-4-15,8 0 5 16,5-4 0-16,9-3-7 15,-1-6-43 1,10-4-46-16,-3-7-59 16,-3-7-45-16,-5-7-12 15,-3-6 3-15,-7-5 32 16,-5-3 15-16,-1 2 23 16,0 2 18-16,-3 7 28 15,0 9 35-15,0 7 32 16,0 10 27-16,-3 9 3 15,0 7-12-15,-1 8-28 16,1 2-39-16,3 2-89 16,0-7-116-16,3-3-228 15,-3-14-563 1,0 4 0-16,-5-9 0 16,-7-7 0-16</inkml:trace>
  <inkml:trace contextRef="#ctx0" brushRef="#br0" timeOffset="178467.25">31444 9350 1979 0,'-6'0'104'16,"0"0"45"-16,-3 0 17 15,3 0 9 1,5 0 10-16,2 0 7 16,1 3 5-16,4 1 6 15,1 0 5-15,5 0-50 16,-1-1-49-16,-1-1-33 15,-7-2 17-15,0-2 12 16,-3 2 4-16,-3 0 0 16,0 0-3-1,-6 0-3-15,0 0-12 0,0 2-86 16,-1 2-207-16,2-3-682 16,5 8 0-1,3-4 0-15</inkml:trace>
  <inkml:trace contextRef="#ctx0" brushRef="#br0" timeOffset="-209263.23">29317 11208 1498 0,'-1'-2'2'0,"-1"2"25"16,0 0 24-16,0-1 26 16,2 1 26-16,0 0 26 15,0 0 18-15,0 0 15 16,0 0 10-16,0 0 18 15,0-1 12-15,0 1-4 16,0-3-4-16,0 1 3 16,0-2 14-1,0 0 5-15,0 2 3 16,0 0-3-16,0 2 2 16,0 0 29-16,2 5 0 15,-2 14-3-15,4 12-9 16,-1 18-32-16,0 17-31 15,-2 7-25-15,3 4-19 16,-1-4-6-16,-2-6-8 16,2-5-75-16,3-10-53 15,-3-4-73-15,0-9-94 16,0-7-109 0,5-7-177-16,-2-15-590 15,3-3 0-15,0-10 0 16,1-11 0-16</inkml:trace>
  <inkml:trace contextRef="#ctx0" brushRef="#br0" timeOffset="-208958.49">29796 11061 3485 0,'3'0'54'0,"-1"11"80"0,-1 14 50 15,2 19 28-15,-6 24 18 16,-3 23 15-16,0 11 4 16,0 4 1-1,1-3 3-15,4-7-37 16,2-6-72-16,4-13-142 15,1-9-164-15,5-9-241 16,4-35-615-16,-3 9 0 16,1-13 0-16,-7-14 0 15</inkml:trace>
  <inkml:trace contextRef="#ctx0" brushRef="#br0" timeOffset="-208434.46">29042 11601 3370 0,'3'0'41'15,"6"4"64"-15,7 2 66 16,4 10 44-16,6 10 44 16,2 14 39-1,1 16 14-15,4 11 42 16,0 8 3-16,0 1 19 15,4-4-26-15,4-6-54 16,-4-6-65-16,-3-6-46 16,3-6-51-16,-4-8-38 15,-5-6-26-15,-1-8-80 16,0-8-18-16,-1-7-31 16,1-7-53-16,3-7-25 15,0-9-29-15,5-13-28 16,-4-13-18-1,3-15-31-15,-1-16-40 16,1-10-25-16,4-10-65 16,1-5-102-16,5-2-111 15,-8-11-220-15,-3 32 0 16,-12 15 0-16,-10 15 0 16</inkml:trace>
  <inkml:trace contextRef="#ctx0" brushRef="#br0" timeOffset="-207596.81">28211 12747 4747 0,'-9'45'27'15,"0"16"19"-15,-2 14 14 16,-2 16 5-16,4-11 2 16,3-4-7-16,6-10-46 15,0-3-101-15,0-13-170 16,32-22-691-1,-22 0 0-15,1-17 0 16,1-14 0-16</inkml:trace>
  <inkml:trace contextRef="#ctx0" brushRef="#br0" timeOffset="-207302.05">28077 12679 4476 0,'29'-15'-30'16,"19"-1"14"-16,20 3 20 16,22 1 31-16,8 20 26 15,6 21 15-15,-5 15 7 16,-9 15 0 0,-20 13 1-16,-22 6 36 15,-24 0-2-15,-18-4-14 16,-23-9-20-16,-19-7-31 15,-19-5-38-15,-13-8-37 16,-12-7-59-16,-1-11-74 16,10-7-112-16,16-12-241 15,12-8-355-15,15-10 0 16,18-8 0-16,10-4 0 16</inkml:trace>
  <inkml:trace contextRef="#ctx0" brushRef="#br0" timeOffset="-206978.67">28875 13226 4904 0,'23'-1'2'16,"10"-2"-6"-16,8-3-10 15,8-5-6-15,-10-2-9 16,-3-5-11-16,-7-6-39 15,-10-4-22-15,-11 3-1 16,-5-2 3-16,-17 8 3 16,-11 3 35-16,-10 12 64 15,-7 5 43-15,-8 14 34 16,4 8 21 0,8 13 35-16,11 3 8 15,15 7-36-15,18-3-95 16,21-5-139-16,29-11-286 15,13-9-458-15,17-7 0 16,12-10 0-16,-2-6 0 16</inkml:trace>
  <inkml:trace contextRef="#ctx0" brushRef="#br0" timeOffset="-206700.29">29447 13053 5147 0,'-15'-6'14'0,"1"3"5"15,5 4 0 1,2 7 1-16,17 15 6 16,9 12 7-16,0-1 9 15,-1 5 0-15,-3-1 0 16,-7-7-10-16,-7-5-16 16,-8-6-30-16,-9-8-27 15,-8-2-33-15,-6-7-52 16,-6-2-49-16,6-2-99 15,9-8-180-15,23-9-404 16,-4 3 0-16,14-4 0 16,12-3 0-1</inkml:trace>
  <inkml:trace contextRef="#ctx0" brushRef="#br0" timeOffset="-206496.57">29846 13035 4031 0,'-18'39'64'16,"0"13"9"-16,-5 21 3 15,-4 14 3-15,10-2 4 16,1-4-3-16,8-6-32 16,0-6-59-16,6-10-110 15,6-15-272-15,-1-21-408 16,-1-3 0-1,-1-15 0-15,1-14 0 16</inkml:trace>
  <inkml:trace contextRef="#ctx0" brushRef="#br0" timeOffset="-206239.99">29701 12978 4688 0,'17'-17'4'16,"8"1"-1"-16,10 6 2 15,7 5 6-15,-2 19 5 16,-7 18 4-16,-8 14 5 16,-13-1 13-16,-9 5 11 15,-15-2-1 1,-11-6-7-16,-12-5-1 16,-3-9-36-16,-8-4-55 15,5-9-92-15,7-5-178 16,7-14-574-16,12 4 0 15,9-12 0-15,9-5 0 16</inkml:trace>
  <inkml:trace contextRef="#ctx0" brushRef="#br0" timeOffset="-205985.79">30270 12647 4558 0,'-24'53'68'15,"-4"19"13"-15,-7 17 0 16,-3 14 2-16,14-18-18 16,9-14-53-16,8-5-115 15,8-12-246-15,2-33-550 16,2 4 0-16,8-11 0 15,-2-14 0-15</inkml:trace>
  <inkml:trace contextRef="#ctx0" brushRef="#br0" timeOffset="-205830.02">30347 13055 4767 0,'-4'17'15'0,"-3"10"-33"16,1 5-48-16,-1 11-33 15,7-12-55-15,-1 2-105 16,1-12-153-16,0-11-342 16,4-3 0-16,-3-8 0 15,5-9 0-15</inkml:trace>
  <inkml:trace contextRef="#ctx0" brushRef="#br0" timeOffset="-205478.56">30499 13079 2683 0,'15'12'49'15,"8"3"10"-15,8-2 4 16,11 0-1-16,-1-7-15 15,-2-10-33-15,0-6-44 16,-9-8-38-16,-11-4-16 16,-9-6-19-16,-12 0 15 15,-14 9 51 1,-10 5 70-16,-8 8 51 0,-6 14 51 16,-3 10 48-1,7 7 37-15,10 4 14 16,14 6-38-16,12 1-161 15,24-10-772-15,8-1 0 16,10-7 0-16,9-5 0 16</inkml:trace>
  <inkml:trace contextRef="#ctx0" brushRef="#br0" timeOffset="-205040.94">30954 13072 5376 0,'-24'8'31'16,"-5"6"9"-16,0 7 11 16,8 8-3-16,15-3-3 0,17 4-27 15,4-1-41 1,9-5-54-16,4-10-68 16,3-5-80-16,-4-6-40 15,-2-10-13-15,-8-11-19 16,-5-8-8-16,-5-12 1 15,-1-11 45-15,-3-7 106 16,4-1 157-16,-2 7 114 16,-2 7 60-1,-1 19 43-15,-1 22 10 16,-1 27 9-16,-1 19 14 16,2 22 13-16,1 14 9 0,1 7-44 15,0 1-93 1,-3-5-39-16,0-5 24 15,-16-8-25-15,-6-13 13 16,-8-10-29-16,-10-14-15 16,-6-12-34-16,7-10-70 15,6-11-144-15,12-14-152 16,18-14-770-16,3-11 0 16,15-10 0-16</inkml:trace>
  <inkml:trace contextRef="#ctx0" brushRef="#br0" timeOffset="-204584.02">31389 13103 4869 0,'-8'26'20'0,"2"6"12"16,1 7 15-16,1 2 17 15,4-15 21-15,9-7 2 16,5-9-3-16,5-6-21 16,5-7-17-1,8-8-44-15,-1-3-23 16,-2-5-30-16,-3-6-16 16,2-2-21-16,4 1-28 15,-3 1-24-15,1-1-32 16,-2 1 0-16,-4 0-8 15,2 0 8-15,-13-2 28 16,-4 2 30-16,-14 4 36 16,-11 9 92-16,-17 9 72 15,-6 12 64-15,-11 13 77 16,1 10 68-16,11 10 47 16,11 5 25-16,18 1-7 15,6-5-40 1,12-1-106-16,12-6-170 15,0-1-218-15,9-16-289 16,6-23-670-16,-6 10 0 16,-5-8 0-16,-3-5 0 15</inkml:trace>
  <inkml:trace contextRef="#ctx0" brushRef="#br0" timeOffset="-203960.3">30394 12843 3470 0,'1'4'-2'15,"2"-1"16"-15,0 1 25 16,3 2 12-16,3-2 3 16,2-2 2-16,-2-2 2 15,-1 0 5-15,0 0 19 16,-5 0 19-16,-1-2 20 16,-2 1 5-16,0 1-23 15,0-3-23-15,0 2-11 16,0-1-21-16,-2 2-97 15,2-1-247 1,-3 2-541-16,-2 5 0 0,0-2 0 16,2 3 0-16</inkml:trace>
  <inkml:trace contextRef="#ctx0" brushRef="#br0" timeOffset="-203251.25">29706 13900 4874 0,'7'-1'11'15,"2"1"34"1,2 6 36-16,4 9 22 16,-6 12-2-16,-3 7 4 15,-3 12-6-15,0 1-28 16,-3-5-59-16,0-5-96 16,0-5-225-16,0-18-712 15,3-3 0-15,0-9 0 16,-2-8 0-16</inkml:trace>
  <inkml:trace contextRef="#ctx0" brushRef="#br0" timeOffset="-203049.07">29998 13794 4060 0,'-2'4'58'0,"-1"11"34"15,-4 10 13-15,-1 14 7 16,5 9 1-16,0 11-37 16,0 2-101-16,2-1-201 15,2-14-647-15,-1 2 0 16,2-7 0-16</inkml:trace>
  <inkml:trace contextRef="#ctx0" brushRef="#br0" timeOffset="-202723.27">29631 14158 3656 0,'13'16'31'0,"5"11"11"15,3 9 11-15,5 13 19 16,1 1 15-16,3-3 8 16,3-4-2-16,3-8-17 15,3-10-31 1,-1-11-33-16,1-9-36 16,-1-14-37-16,-2-13-41 15,-5-11-30-15,-5-9-35 16,0-14-58-16,-4-7-110 15,10-15-308-15,-11 3 0 16,-4-2 0-16,-6 8 0 16</inkml:trace>
  <inkml:trace contextRef="#ctx0" brushRef="#br0" timeOffset="-201867.76">28589 14871 5036 0,'0'13'56'16,"0"12"32"-16,0 8 22 15,-3 15 32-15,3 6 35 16,0 2 18-16,-3-4 8 16,-4-5-1-16,1-10-7 15,1-11-46-15,-1-6-61 16,1-11-71-16,2-9-42 15,2-11-48 1,-1-12-45-16,5-15-26 0,6-10-22 16,15-12-19-1,8-11-13-15,9 0 20 16,5 7 23-16,1 8 45 16,-3 14 22-16,-5 17 29 15,-6 17 25-15,-6 15 18 16,-5 14 17-16,-5 15 19 15,-9 12 29-15,-5 6 17 16,-3-4 15-16,-9 0 1 16,-3-6 3-16,-2-9-15 15,1-9-21-15,-1-7-21 16,11-9-16-16,0-9-50 16,9-8-16-16,12-11-14 15,9-11-29 1,9-15-18-16,12-8-7 15,-1-2 21-15,-2 6 34 16,-7 5 32-16,-10 16 36 16,-9 12 87-16,-9 13 35 15,-9 12 14-15,-1 13 24 16,-1 10 16-16,-5 7-10 16,0 4-62-16,3-5-92 15,2-2-163-15,11-9-293 16,1-34-623-1,11 15 0-15,10-9 0 16,5-7 0-16</inkml:trace>
  <inkml:trace contextRef="#ctx0" brushRef="#br0" timeOffset="-201573.76">29445 14946 5156 0,'-17'23'30'0,"1"8"2"0,3 5 2 16,1 5 3-16,18-10 0 16,13-7-7-16,8-10-15 15,8-8-29-15,4-3-38 16,-1-10-46 0,2-7-37-16,-17-6-25 0,-11-6-45 15,-6-10-58 1,-12-3-30-16,-7 0 9 15,-13 3 20-15,3 6 8 16,-8 9-112-16,-3 1-227 16,9 22 0-16,7 4 0 15,10 7 0-15</inkml:trace>
  <inkml:trace contextRef="#ctx0" brushRef="#br0" timeOffset="-201193.33">29736 15007 5544 0,'-6'14'12'0,"0"9"2"16,-3 8 6-16,-2 3 13 16,11 0 3-16,-4-3-7 15,2-9-27-15,2-3-38 16,0-7-22-16,3-7-37 15,5-7-42-15,4-4-30 16,3-10-23 0,6-9-17-16,6-6-2 0,0-6 18 15,3-1 54 1,-3 5 78-16,-5 7 50 16,-5 8 61-16,-6 12 67 15,-6 6 40-15,-4 13 17 16,-1 5 5-16,-1 7-27 15,1 2-73-15,1-2-113 16,1-2-149-16,8-9-226 16,2-14-492-16,5 1 0 15,2-2 0-15,4-8 0 16</inkml:trace>
  <inkml:trace contextRef="#ctx0" brushRef="#br0" timeOffset="-201009.15">30175 15077 4472 0,'0'7'141'16,"-1"7"15"-16,-2 6 7 16,2 6 2-16,-1 1-2 15,-1 4-34-15,-2-3-56 16,4-7-107-16,-1-3-134 16,10-11-325-16,-5-4-460 15,0-7 0-15,0-6 0 16,1-9 0-16</inkml:trace>
  <inkml:trace contextRef="#ctx0" brushRef="#br0" timeOffset="-200851.53">30371 14788 3685 0,'-3'-2'-50'0,"0"-3"-115"16,3-3-158-16,-3-9-306 15,3 10 0-15,3 4 0 16,6-2 0-16</inkml:trace>
  <inkml:trace contextRef="#ctx0" brushRef="#br0" timeOffset="-200328.86">30642 14628 4256 0,'-15'24'129'0,"-3"17"41"16,-11 15 17-16,-1 16 4 15,6 1 1-15,2-2-13 16,3-6-39-16,6-7-64 16,1-12-127-16,3-11-244 15,0-17-185-15,0-10-458 16,-11-4 0-16,4-7 0 15,-5-10 3235-15,2-2-2744 16,5-5 84-16,10-3 92 16,3-4 80-1,2 11 98-15,4-1 75 16,8 7 128-16,6 1 127 16,12 3 90-16,13 3-42 15,4-2-125-15,6-2-103 16,-1 0-84-16,-5-2-50 15,-1-2-17-15,-13 3 43 16,-10 0 46-16,-8 5 67 16,-10 1 71-16,-5 7 47 15,-1 3 37-15,4 7 13 16,1-1-15-16,7 4-30 16,6-5-79-1,9-4-122-15,3-5-74 16,-4-4-46-16,-5-5-39 0,-12-3-33 15,-2-8-49 1,-11-3-47-16,-6-6-54 16,3-4-134-16,-3 2-446 15,-2 4 0-15</inkml:trace>
  <inkml:trace contextRef="#ctx0" brushRef="#br0" timeOffset="-199833.38">31063 14988 4782 0,'8'23'104'16,"4"4"10"-1,0 3 6-15,-1-2 0 16,-10-9 6-16,2-9-7 16,-4-6-17-16,1-3-23 15,0-4-15-15,0-5-97 16,0-4-43-16,0-5-45 15,1-4-39-15,8-2-20 16,6 2-10-16,6 5 8 16,5 1 18-16,4 4 23 15,0 7 16-15,2-1 15 16,1 5 20-16,4-1 38 16,1-3 36-1,0 0 17-15,-2-5 0 16,-4-5-21-16,-10 2-24 15,-10-6-9-15,-6-3-10 16,-12 1-3-16,-9 5 6 16,-11 1 39-16,-5 9 67 15,-7 6 52-15,0 11 23 16,4 13 38-16,7 8 44 16,7 5 13-16,10 10 5 15,6 2-19-15,8-6-51 16,3-2-140-16,8-4-185 15,11-12-318 1,-4-4-413-16,-1-11 0 16,-1-4 0-16,-8-7 0 15</inkml:trace>
  <inkml:trace contextRef="#ctx0" brushRef="#br0" timeOffset="-199092.73">31780 14954 5370 0,'-5'0'11'0,"-10"0"54"16,-3 8 48-16,-12 9 98 16,6 9 45-16,-1 7 4 15,9 6 2-15,9 2-11 16,14-4-21-1,15-8-41-15,16-5-80 16,11-11-102-16,14-7-53 16,0-9-98-16,-7-9-55 15,-10-7-10-15,-14-9-14 16,-18-5-13-16,-11-13 6 16,-11-4 47-16,-13-3 66 15,-15 3 53-15,-8 5 9 16,-13 16-25-16,-9 14-107 15,1 15-200-15,2-3-607 16,7 27 0 0,13 5 0-16,8 2 0 15</inkml:trace>
  <inkml:trace contextRef="#ctx0" brushRef="#br0" timeOffset="-197727.79">28007 14883 2776 0,'-26'-18'103'0,"-21"-9"31"16,-20-9 24-16,-28-13 31 15,-17-8 46-15,-21-8 42 16,-15-10 39-16,-16-9 22 16,-3-1 19-16,-3 3-51 15,4 3-30-15,14 11-26 16,27 9-21-16,18 10-45 16,32 15-74-16,27 9-116 15,24 9-172-15,21 11-143 16,33 4-273-16,15 6-433 15,18 5 0-15,14 5 0 16,9 5 0 0</inkml:trace>
  <inkml:trace contextRef="#ctx0" brushRef="#br0" timeOffset="-197173.16">27984 14891 3638 0,'0'0'59'15,"0"0"36"-15,3-1 22 16,-3 1 24-16,3 0 21 15,-3 0 15-15,0 0 15 16,-3 0 39-16,-8 2 21 16,-19 8 28-16,-22 4 31 15,-27 6 46-15,-27 9-16 16,-25 10-24-16,-24 0-21 16,-23 6-15-1,-7 4-15-15,-11-3-39 16,9 1-22-16,19-1-53 15,31-6-64-15,29 1-82 16,34-8-6-16,30-4-195 16,21-5-79-16,15-3-142 15,24-5-203-15,14-19-718 16,8 6 0-16,7-6 0 16,2-6 0-16</inkml:trace>
  <inkml:trace contextRef="#ctx0" brushRef="#br0" timeOffset="-196786.58">26485 15212 3706 0,'-5'4'96'0,"-5"7"44"16,-11 5 24-1,-11 7 24-15,-10 7 16 16,-11 1 20-16,-10 4 16 0,-3-1 26 16,-6 2 27-1,-1-4-22-15,7 3-47 0,11-7-42 16,15-3-35-1,16-3-40-15,18-7-25 16,11-3-24-16,17-2-58 16,13-5-80-16,13 1-100 15,18-4-93-15,5-2-113 16,10-8-252-16,-15 3-369 16,-7-5 0-16,-13-8 0 15</inkml:trace>
  <inkml:trace contextRef="#ctx0" brushRef="#br0" timeOffset="-196085.76">26447 13773 3270 0,'-13'0'166'16,"-10"5"38"-16,-12 5 25 15,-13 2 20-15,0 2 25 16,-12 10 18-16,-5-2 7 15,-4 2 21-15,-2-2 8 16,-3 2-87 0,2-2-75-16,5 0-37 15,14-1-30-15,15-4-41 16,17-5-26-16,15-2-18 16,23 1 12-16,14 0-27 15,16 2-39-15,15 1-24 16,11 0-35-1,4-3-48-15,1 1-144 0,7-4-332 16,-18 2-403-16,-8-1 0 16,-11-3 0-16,-16-1 0 15</inkml:trace>
  <inkml:trace contextRef="#ctx0" brushRef="#br0" timeOffset="-194887.38">22677 15211 4144 0,'-24'0'140'0,"-14"-2"22"16,-16 2 22-16,-15-1 24 16,-5 2 43-16,-6-2 16 15,-4 5 12-15,-2 3 8 16,6 4 1-16,16 2-93 15,17 1-84-15,27-6-16 16,19 2-18-16,29 1-19 16,31-1-44-16,21 8-35 15,21 8-29-15,20 6-14 16,-1 5 2-16,-9 11-2 16,-19 6 37-1,-18 6-2-15,-22-1-16 16,-20-2-12-16,-23-8 86 15,-23-9 46-15,-23-15 24 16,-20-12 6-16,-15-8-1 16,-8-7 2-16,-3-8-31 15,9-9-55-15,8-5-34 16,12-5-45-16,14-1-193 16,19-4-155-16,35-5-837 15,6 3 0 1,14 1 0-16,16 0 0 15</inkml:trace>
  <inkml:trace contextRef="#ctx0" brushRef="#br0" timeOffset="-194640.09">22984 15230 4227 0,'5'11'143'0,"-2"17"32"16,1 15 13-16,0 17-1 16,-5 15 2-1,-1 8-5-15,4-3-37 0,-2-7-75 16,0-5-137 0,3-17-284-16,-2-19-670 15,-5-7 0-15,-6-11 0 16,-9-13 0-16</inkml:trace>
  <inkml:trace contextRef="#ctx0" brushRef="#br0" timeOffset="-194081.78">22841 15676 2551 0,'14'-18'27'16,"10"0"35"-16,7-1 41 16,12-1 34-16,7 13 54 15,0 9 68-15,0 10 40 16,-4 6 32-16,-5 5 19 15,-11 2-10-15,-9 2-14 16,-13-4-32 0,-5-3-47-16,-5 0-54 15,-4-7-56-15,-2-7-83 16,-2-1-58-16,1-5-46 16,6-11-19-16,0-8-12 15,6-7-8-15,9-5-21 16,8-6-51-16,0 1-26 15,8 2-3 1,-1 11 11-16,-3 4 24 16,-1 8 29-16,-3 7 44 15,0 3 47-15,1 5 34 16,1 7 40-16,3-1 76 16,5 0 51-16,4 2 8 15,-3-5 0-15,6-4-16 16,-5-2-40-16,-3-5-87 15,-6-4-82-15,-10-3-57 16,-7-5-32 0,-9-2-22-16,-12 0 3 15,-8 6 42-15,-4 7 56 16,-6 5 63-16,-3 9 63 16,6 12 57-16,9 9 47 15,4 5 25-15,10 8-5 16,5 0-50-16,8-2-116 15,15-8-173-15,14-8-265 16,1-36-564-16,3 20 0 16,0-12 0-16,-7-6 0 15</inkml:trace>
  <inkml:trace contextRef="#ctx0" brushRef="#br0" timeOffset="-193742.25">23818 15589 3802 0,'-1'0'111'0,"1"4"31"16,0 6 11-16,-2 6 4 0,4 7 3 16,-1 3 3-1,6 0-11-15,1-3-28 16,4-7-37-16,1-6-97 16,-2-6-106-16,-2-4-55 15,-2-8-15-15,-2-5 0 16,-4-6-1-16,1-6 15 15,-2-2 40-15,2 4 69 16,-1 2 62 0,2 9 93-16,3 6 78 15,-1 2 43-15,2 11 9 16,-4 8-3-16,0 10-18 16,-3 3-67-16,0 5-117 15,3 0-121-15,0-6-161 16,6-15-211-16,-6-17-374 15,2 8 0-15,-1-6 0 16</inkml:trace>
  <inkml:trace contextRef="#ctx0" brushRef="#br0" timeOffset="-193082.57">24062 15593 2744 0,'3'0'177'16,"1"3"68"-16,-2 8 48 15,-1 6 30-15,-1 5 27 16,0 10 16-16,0 1-3 16,0-5-7-16,0-4 7 15,0-7-103-15,0-7-103 16,0-6-95-16,0-2-74 16,3-6-41-16,3-5-36 15,5-5-24-15,5-8-6 16,3-1 8-16,5 2-11 15,-2 1 18-15,-1 11 17 16,-4 4 39 0,-4 8 35-16,-4 8 17 15,-3 2 13-15,-1 4 9 16,0-2 9-16,-4-1-3 16,3-5 1-16,-4 0-18 15,5-8-31-15,2-2-27 16,3-2-10-16,4-10-5 15,5-3 1-15,-1-4 4 16,4-3 10-16,-2-1 11 16,-1 5 34-16,-1 5 26 15,-4 5 37 1,-5 5 33-16,1 3 9 16,-7 6-2-16,0 6-11 15,-1 1-52-15,-4 1-66 16,2 1-95-16,0-1-118 15,3-6-120-15,2-4-108 16,1-5-41-16,7-5 14 16,0 0 91-16,3-1 126 15,-2 0 134-15,2 3 141 16,-4 3 122-16,-4-2 128 16,1 1 137-16,-8 3 102 15,-1 7 17-15,2 4-64 16,-2 5-174-1,0 0-250-15,0-1-320 16,-3-19-637-16,-3 10 0 16,3-8 0-16,-3-2 0 15</inkml:trace>
  <inkml:trace contextRef="#ctx0" brushRef="#br0" timeOffset="-192645.97">24614 15494 3068 0,'3'-8'-83'16,"0"-1"-22"-16,3 1 5 16,0 1 0-16,3 3-1 15,5 8 9-15,-4 5 59 16,2 2 78 0,2 3 61-16,-7 4 103 15,1 2 109-15,-1 7 50 16,-1 1 6-16,-1 4 8 15,1 0 0-15,-1 1-10 16,-4-2-75-16,1-8-123 16,-1-5-126-16,-2-5-107 15,1-4-89-15,0-7-80 16,1-2-28 0,1-8-8-16,6-5-8 15,8-8-6-15,9 0 16 16,2-5 60-16,8 2 84 15,-5 8 60-15,-3 5 72 16,-5 2 112-16,-6 6 51 16,-3 8 16-16,-7 6 13 15,-3 7-1-15,-1 4-69 16,-1 7-141-16,12-5-297 16,-2 2-524-16,6-5 0 15,9-6 0-15,2-9 0 16</inkml:trace>
  <inkml:trace contextRef="#ctx0" brushRef="#br0" timeOffset="-192193.72">25243 15664 5496 0,'-19'5'205'0,"2"12"33"16,-1 4-6-16,4 4 0 15,11-2-28-15,9 5-46 16,7-4-50-16,7-4-28 16,0-5-37-16,6-8-149 15,2-4-124-15,-2-10-70 16,-5-6-10 0,-3-8-2-16,-3-7 30 15,-9-13 54-15,-3-5 78 16,0-4 66-16,0 3 68 15,2 8 40-15,1 9 31 16,-2 11 45-16,4 15 32 16,-5 18 10-16,-2 17 1 15,-2 22 1-15,-5 13 39 16,-5 18 34-16,-1 9 24 16,-5-3 9-16,-7 4 1 15,-9-11-9-15,-3-2-15 16,-12-14-9-16,-3-13-2 15,6-19-100 1,5-10-230-16,5-14-242 16,23-18-418-16,-1-10-553 15,10-14 0-15,5-6 0 16</inkml:trace>
  <inkml:trace contextRef="#ctx0" brushRef="#br0" timeOffset="-191316.58">24632 15466 1720 0,'0'0'166'0,"0"0"38"16,0 0 30-16,0 0 20 15,0 0 39-15,0 0 32 16,0 0-1-16,2 0 1 15,-1 0 6-15,5-1-114 16,4 0-56-16,-3-2-43 16,0-1-30-1,-4-2-6-15,-1 2-27 16,-2 0-7-16,-2 1 14 16,-4 2 12-16,3-2-3 15,-1 3 2-15,0 0-13 16,4 0-17-16,0 0-23 15,4 0-52-15,-4 0-68 16,3 3-79-16,1-3-176 16,2-9-581-16,-3 5 0 15,2 3 0-15,-2-3 0 16</inkml:trace>
  <inkml:trace contextRef="#ctx0" brushRef="#br0" timeOffset="-190541.43">25252 15763 2130 0,'0'-3'150'0,"0"0"31"0,0-3 21 15,0-5 20-15,3-1 13 16,8-3 3-16,1-2-3 15,7-1-7-15,7 0-32 16,4 0-140 0,2 4-177-16,2-2-193 15,-2-18-413-15,-14 24 0 16,1 2 0-16,-11 3 0 16</inkml:trace>
  <inkml:trace contextRef="#ctx0" brushRef="#br0" timeOffset="-188425.02">22475 13390 4021 0,'0'0'133'16,"-6"15"35"-16,0 10 16 16,-4 10 16-16,0 16 15 15,-4 8 2-15,3 0 11 16,-1-4-2-1,6-2-27-15,2-8-111 16,2-7-137-16,2-6-138 0,0-8-131 16,0-7-158-1,5-10-115-15,-4-6-260 16,-1-1 0-16,-3-7 0 16,-5-7 0-16</inkml:trace>
  <inkml:trace contextRef="#ctx0" brushRef="#br0" timeOffset="-187820.2">22443 13070 1613 0,'23'-17'44'16,"9"-5"67"-16,11-3 37 16,13-3 26-16,-4 11 35 15,3 12 37-15,2 10 41 16,-10 15 24-16,-8 18 12 16,-18 13-10-16,-14 15-13 15,-20 7-63 1,-14 0-29-16,-11-6-30 15,-5-9-25-15,-15-8-32 16,3-10-37-16,-1-10-19 16,8-11-11-16,1-8-9 15,11-8-8-15,12-4-22 16,10-8-29-16,10-5-26 16,16-4-53-16,20-4-42 15,13-3-49 1,11 6-14-16,13 3 0 0,-5 10 11 15,-2 8 16-15,-9 18 43 16,-6 9 78 0,-13 13 77-16,-10 10 78 15,-13 7 60-15,-13-1 65 16,-10-2 33-16,-13-6 23 16,-15-10-7-16,-8-9-11 15,-13-7-25-15,-6-12-76 16,1-7-76-16,6-3-71 15,3-8-68-15,13-3-97 16,13-4-148-16,26-8-319 16,8-3-372-16,21-1 0 15,14-1 0 1,11 2 0-16</inkml:trace>
  <inkml:trace contextRef="#ctx0" brushRef="#br0" timeOffset="-186896.38">23047 13713 3939 0,'-28'11'96'16,"-2"4"34"-16,-3 8 13 15,1 6-3-15,24-1 2 16,11 3-7-16,15-4-1 15,12-6-31 1,11-5-40-16,7-7-84 16,2-7-87-16,-4-7-65 15,-6-12-22-15,-12-5 4 16,-8-6 18-16,-13-6 37 16,-7 2 47-16,-7 4 71 15,-7 8 77-15,-2 12 68 16,-7 7 46-16,4 9 33 15,6 10 7-15,7 8 5 16,9 2-27 0,13 5-34-16,9-3-55 15,5-6-61-15,3-8-71 16,5-5-82-16,-8-8-45 16,2-8-22-16,-10-11-3 15,-4-10-3-15,-4-10 5 16,-3-14 5-16,-4-9 10 15,-4-9 24-15,2-6 39 16,1 2 78-16,-2 3 67 16,2 11 43-16,0 17 2 15,-3 16 41-15,-1 14 53 16,-1 22 20-16,-1 21 9 16,0 21-1-1,-1 15-3-15,2 14-19 16,-1 1-38-16,3-5-32 15,3-11-34-15,-3-10-124 16,0-12-192-16,-1-15-178 16,40-16-588-16,-59-4 0 15,-8-9 0-15,-5-5 0 16,-16-8 4494-16,-38 2-3807 16,57-10 98-16,7-5 91 15,7 1 76-15,16-1 30 16,6 6 49-1,12 3 92-15,15 4 137 16,15 4 153-16,19 4 54 16,9 4-216-16,9 3-160 15,5-1-169-15,0 1-125 16,-2 0-36-16,-14-2-32 16,-12 0-55-16,-18-5-10 15,-20-1 21-15,-14-4 69 16,-12-3 65-16,-12-1 100 15,-11 4 147-15,-7 2 112 16,-1 3 52-16,-3 9 46 16,2 10 70-16,8 6 11 15,9 8-18 1,8 6-68-16,6 4-91 16,12-4-118-16,8-3-181 15,2-7-210-15,8-16-225 16,0-4-446-16</inkml:trace>
  <inkml:trace contextRef="#ctx0" brushRef="#br0" timeOffset="-186518.07">24215 13305 2967 0,'0'0'73'16,"0"5"61"-16,0 15 60 15,-3 21 42-15,0 16 18 16,-4 21 8-16,-1 8 4 16,2-3 4-16,3-10 0 15,3-12-2-15,3-15-78 16,-3-13-78-16,0-14-75 16,3-10-69-16,5-11-19 15,5-9-26-15,8-8-44 16,8-9-28-1,9-6 0-15,-2-3 3 16,-3 4 23-16,-1 8 61 16,-10 11 66-16,-7 15 54 15,-3 15 7-15,-3 10 18 16,-3 15 29-16,1 1-53 16,0 3-149-16,12-6-892 15,-11-3 0-15,4-10 0 16,-6-6 0-16</inkml:trace>
  <inkml:trace contextRef="#ctx0" brushRef="#br0" timeOffset="-186095.98">22358 14270 4552 0,'7'-5'-46'15,"20"-5"15"1,24 2 8-16,34-6 15 16,44 3 25-16,43 2 23 15,34 4 5-15,25 3-31 16,17 6-98-16,9 4-211 15,-10 4-541-15,-5-2 0 16,-20 5 0-16,-31-8 0 16</inkml:trace>
  <inkml:trace contextRef="#ctx0" brushRef="#br0" timeOffset="-184258.66">22655 16289 3622 0,'0'-4'33'16,"0"4"64"-16,0 0 31 16,0-3 2-16,0 3 11 15,8-2 7-15,6-1 13 16,13 3 12-16,18-2 16 15,24-2 11-15,29 2-5 16,30 1-46-16,27-2 0 16,31 3 13-16,18 0-2 15,4 0-9 1,-5 6-13-16,-9-1-18 16,-21 4-82-16,-21 2-194 15,-9 3-1069-15,-43-3 0 16,-33 1 0-16,-28-5 0 15</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4-05T13:18:13.432"/>
    </inkml:context>
    <inkml:brush xml:id="br0">
      <inkml:brushProperty name="width" value="0.05292" units="cm"/>
      <inkml:brushProperty name="height" value="0.05292" units="cm"/>
      <inkml:brushProperty name="color" value="#FF0000"/>
    </inkml:brush>
  </inkml:definitions>
  <inkml:trace contextRef="#ctx0" brushRef="#br0">15424 4786 2184 0,'0'0'45'0,"0"0"13"16,0 0 6-16,0 0 4 16,0 0 8-16,3 0 14 15,-2 0 25 1,2 0 22-16,4 0 21 15,-4 0 4-15,0 0 11 0,-3 0 13 16,0 0 18 0,-6 0 9-16,-13 0-4 15,-11 0-9-15,-15 1-15 16,-10 2-9 0,-10 0-9-16,-2 2-8 0,-2-2-30 15,4-2-16-15,5 1-28 16,6-2-12-1,12 0-11-15,12-2-30 16,7 2-53-16,10 0-112 0,8 0-147 16,7-4-229-1,4 3-407-15,4 1 0 16,2-2 0-16</inkml:trace>
  <inkml:trace contextRef="#ctx0" brushRef="#br0" timeOffset="349.01">15389 4953 3863 0,'-25'0'115'16,"-12"0"35"-16,-11 1 18 16,-10 0 12-16,2 1 9 15,2-2 5-15,-5 0 0 16,3 3-3-16,1-2-10 16,9 3-74-16,3-1-119 15,8 1-129-15,5 3-126 16,8-6-221-16,0-20-436 15,4 23 0-15,9-7 0 16,5-4 0-16</inkml:trace>
  <inkml:trace contextRef="#ctx0" brushRef="#br0" timeOffset="758.52">14983 4620 3361 0,'-11'7'59'15,"-10"5"32"-15,-9 11 22 16,-10 2 7-16,-4 11 2 16,-7 3 1-16,-3 1 0 15,0 1 0-15,5 5 0 16,10-6-29-16,7-1-28 16,11-9-35-16,12-7-26 15,5-5 5-15,11-2 2 16,8-3 5-16,12-3 5 15,11-3-7-15,12-3-13 16,8-3-47 0,3-2-78-16,-1-2-188 15,-10-40-519-15,-8 35 0 16,-11-4 0-16,-9 0 0 16</inkml:trace>
  <inkml:trace contextRef="#ctx0" brushRef="#br0" timeOffset="2013.41">12106 4361 4048 0,'7'3'86'16,"0"12"45"-16,4 8 19 15,-1 10 8-15,-1 13 3 16,-4 9-1-16,-4 0 0 15,2 3-26-15,-6-3-68 16,0-1-122-16,0-6-254 16,3-17-667-16,-9 4 0 15,-1-10 0-15,-1-10 0 16</inkml:trace>
  <inkml:trace contextRef="#ctx0" brushRef="#br0" timeOffset="2373.48">12153 4627 3598 0,'23'-7'43'15,"8"-1"42"-15,9 0 26 16,9-3 2-16,-10 4-5 16,1 5-36-16,-10-1-29 15,-8 2-15-15,-5-5-15 16,-14-4-38-16,0-5-29 15,-6-7-44-15,-8-9-16 16,-1-7 11 0,-2-5 18-16,1-4 58 15,2-3 63-15,7 1 44 16,0 9 40-16,8 8 34 16,-4 15 23-16,3 12 44 15,1 23 6-15,0 23-11 16,0 18-8-16,-1 14-22 15,2 13-34-15,-5-5-49 16,1-8-93 0,1-9-189-16,13-14-904 15,-8-8 0-15,10-14 0 16,-2-12 0-16</inkml:trace>
  <inkml:trace contextRef="#ctx0" brushRef="#br0" timeOffset="2749.12">12632 4664 4842 0,'3'-2'82'0,"4"2"23"16,13-3 2-16,4-2-11 15,3-4-20 1,9-3-26-16,-3-5-26 15,-1 0-29-15,-11-7-42 16,-6 1-59-16,-9-6-69 16,-7-3-14-16,-9 2 5 15,-7 4 34-15,-10 5 69 16,0 7 60-16,-7 10 45 16,3 14 49-16,2 13 69 15,9 10 42-15,4 9 16 16,10 8-13-16,6-4-36 15,12-5-91-15,8-2-159 16,10-9-259 0,3-34-639-16,-2 14 0 15,-1-8 0-15,-3-8 0 16</inkml:trace>
  <inkml:trace contextRef="#ctx0" brushRef="#br0" timeOffset="2967.16">13040 4261 2994 0,'0'33'16'0,"-2"16"38"0,1 16 31 16,1 12-2-1,1-3-8-15,-1-6-39 16,0-11-131-16,9-12-554 15,-9-8 0-15,-3-5 0 16,-3-12 0-16</inkml:trace>
  <inkml:trace contextRef="#ctx0" brushRef="#br0" timeOffset="3259.23">12915 4671 4201 0,'12'-7'32'15,"11"-1"26"-15,10-3 7 0,6-1 1 16,7 0-4 0,4 3-12-16,-3-4-10 15,-6-1-13-15,-4 0-4 16,-14-3-5-16,-5 0-24 16,-14 4-16-16,-1 0 6 15,-3 4 23-15,0 3 12 16,-1 3 25-16,2 5 18 15,-2 3 12-15,-1 6-10 16,2 7-78 0,-1 2-113-16,8 2-235 0,0-8-511 15,1 1 0 1,4-6 0-16</inkml:trace>
  <inkml:trace contextRef="#ctx0" brushRef="#br0" timeOffset="3792.84">13520 4499 4975 0,'6'1'50'0,"8"5"37"15,-1 4 15-15,4 10 1 16,-2 3 0-16,-3 7-1 16,-6 1-2-1,3-2-17-15,-8-7-16 16,-1-6-19-16,2-7-41 15,-2-6-56-15,-3-4-29 16,1-10-23-16,2-6 24 16,-2-8 2-16,2-8-14 15,7-9-23-15,2-1-46 16,6-3-30-16,4 2-82 16,7 3-75-1,1 3-15-15,-1 9 26 0,-3 5-7 16,-1 5 21-16,-4 8 86 15,-6 8 92 1,-6-1 117-16,-2 4 92 16,-4 9 154-16,0 7 137 15,-2 12 50-15,4 5 11 16,3 9-19-16,2-2-18 16,7-5-64-16,9-7-52 15,4-7-52-15,6-10-56 16,2-7-73-16,2-10-40 15,-1-12-26-15,-7-8-18 16,-13-5-28-16,-8-13-35 16,-16-5-57-1,-16-1-69-15,-12 4-37 16,-9 4-104-16,-9 12-205 16,-6 6-347-16,-1 28 0 15,10 13 0-15,7 9 0 16</inkml:trace>
  <inkml:trace contextRef="#ctx0" brushRef="#br0" timeOffset="4388.74">13263 4562 3332 0,'0'0'74'0,"3"0"40"0,5 0 23 16,8 0 8-1,2-1 9-15,9-2 4 16,0-3 1-16,-1-5 0 16,-5-3 2-16,-2-2-45 15,-8-5-35-15,-8 2-34 16,-3 0-15-16,-9 0-11 16,-9 0 1-16,-8 11 9 15,-1 2 11-15,-8 10 22 16,2 7 22-16,5 14 12 15,5 6 7 1,10 7-8-16,9 5-24 16,11-4-63-16,9-3-116 15,12-4-174-15,9-20-746 16,3 4 0-16,1-10 0 16,0-6 0-16</inkml:trace>
  <inkml:trace contextRef="#ctx0" brushRef="#br0" timeOffset="7393.57">14445 4044 3072 0,'-3'0'-33'15,"-1"3"31"-15,-2-3 37 16,0 0 17-16,6 1 6 16,0-1 2-16,0 0 10 15,0 0 12-15,0 0 14 16,2 0 41-16,5 0-2 16,0-4-27-16,7-3-32 15,6-3-9-15,7-5-3 16,1-4 5-16,8-1-7 15,8-1-11 1,10-4-4-16,13 0 12 16,14-4 20-16,14 2 9 15,12-2 1-15,13 2-8 16,11 0-3-16,9 5-11 16,6 3-6-16,4 5-5 15,5 3-10-15,-1 6-18 16,2 5-28-16,3 0-12 15,-1 7-6-15,-2 4-8 16,-5 6-4-16,-9 5-9 16,-7 7-11-1,-6 4-8-15,-12 2-23 16,-5 2-6-16,-11 2 2 16,-17 2-1-16,-13-2 1 15,-19 3 6-15,-12-5 4 16,-15 0 16-16,-12-3 21 15,-4-5 20-15,-5-2 27 16,-3-5 10-16,4-2-11 16,1-2-52-16,2-6-123 15,8-5-230 1,-12 0-311-16,2-3 0 0,-5-4 0 16</inkml:trace>
  <inkml:trace contextRef="#ctx0" brushRef="#br0" timeOffset="7813.65">17358 4169 4781 0,'3'0'-108'0,"6"0"21"16,10 4 43-16,15 7 24 15,6 7 2-15,16 7 2 16,3 12 4 0,-1 3 2-16,2-1 2 15,-2-1 98-15,-10-5 11 16,-2-8-30-16,-9-4-53 15,-10-7-35-15,-10-9-25 16,-3-10-1-16,-9-9 2 16,-4-13 4-16,-4-10 4 15,-1-13-12-15,-1-9-26 16,4-1-43 0,-2 1-77-16,3 4-127 0,3-3-439 15,-3 22 0-15,0 13 0 16,-3 11 0-16</inkml:trace>
  <inkml:trace contextRef="#ctx0" brushRef="#br0" timeOffset="10776.02">23491 5874 624 0,'0'-1'6'0,"0"-1"8"16,0-1 3-16,2 2 8 15,-4 1 5 1,4 0 16-16,-2-1 32 16,0 2 32-16,0-2 24 15,0 1 30-15,0 0 16 16,0 1 18-16,0 0 14 16,0-1 12-16,1 3 11 15,2-3-2-15,0 0-18 16,6 2-21-16,2-2-13 15,1 0-21-15,3 0-27 16,2 0-26-16,0 0-17 16,2 0-18-16,2-2-16 15,1-1-13 1,1-3-12-16,4-2-8 16,0-4-12-16,3 1-1 15,-3-4-3-15,-1-1 0 16,-1 1 1-16,-2-6 2 15,-2 5 4-15,2-3 0 16,-3-3-1-16,0 0 1 16,3 1 1-16,-4-5-1 15,4-2 0-15,-3-3 2 16,0 0-3 0,-1-2-2-16,0 0-4 0,-4 0-3 15,3-3-2 1,0 1-3-16,-3-1-1 15,3 1-1-15,-1-1-1 16,1 0-2-16,0 0 0 16,2 2-1-16,-1 2-3 15,-2-2 1-15,2 2 0 16,-3 0 1-16,1 0 2 16,2 0 0-16,0 2 2 15,-2 1 1-15,2 4 1 16,-2-1 1-16,1 2 1 15,2-1 2-15,0 4 0 16,0 0-3 0,4 2 5-16,-3 5 3 15,5-3 4-15,-5 3 7 16,3-1 9-16,0 4 5 16,5-3 3-16,-2 2-2 15,1-1 4-15,-1 3 2 16,-4-1-4-16,-5 7-4 15,-1-3-1-15,-4 3-7 16,-1 3-14-16,-5-1-17 16,-2 2-26-16,-2 0-34 15,-3 0-87-15,0-2-166 16,0-7-427-16,-1 7 0 16,-6-1 0-1</inkml:trace>
  <inkml:trace contextRef="#ctx0" brushRef="#br0" timeOffset="11065.89">24706 4504 3800 0,'10'-4'22'16,"6"2"19"-16,8 0 22 15,10 1 18-15,-1-1 13 16,4 7 8-16,-6 1 13 16,-4 1 2-16,-9 6-2 15,-9 0 2 1,-6 6-22-16,-4-2-23 16,-8 1-46-16,-5-1-60 15,-1-2-71-15,-6-1-156 16,9-8-631-16,-9 6 0 15,3-3 0-15</inkml:trace>
  <inkml:trace contextRef="#ctx0" brushRef="#br0" timeOffset="11809.62">25189 4286 3712 0,'-1'-3'5'15,"-3"3"28"-15,-2 3 21 16,-4 5 16-16,1 8 8 16,-5 7 5-16,2 4 10 15,2 3 3-15,1-5 0 16,1-1 1-16,5-5-22 16,3-7-39-1,0-5-29-15,6-5-46 0,3-4-22 16,2-10-6-1,5-5-11-15,-1-12-5 16,0-5 0-16,-6-8 10 16,4-5 8-16,-3 1 13 15,-2 1 12-15,1 6 43 16,-5 9 28-16,-2 9-2 16,-1 8 6-16,-1 8 27 15,0 7 6-15,0 11-1 16,0 4-3-16,4 9 0 15,1 2-10-15,4-6-17 16,3-4-5 0,6-7-8-16,6-8-24 15,6-10-36-15,0-11-6 0,2-8-3 16,1-8 4 0,-6-10-1-16,-5-5 8 15,0 1 7-15,-1 0 6 16,-3 6 53-16,-7 5 28 15,-4 12 1-15,-4 13 26 16,-4 14 24-16,-8 16 1 16,-5 17 5-16,-1 14 1 15,-3 9-5-15,1 7-17 16,3-1-63 0,7 0-75-16,4-11-78 15,3-10-184-15,13-14-626 16,-3-9 0-16,5-13 0 15</inkml:trace>
  <inkml:trace contextRef="#ctx0" brushRef="#br0" timeOffset="12098.12">25686 4138 3214 0,'-14'27'100'0,"-2"5"18"0,3 7 5 16,3 0-19-16,13-10-15 16,6-12-7-16,9-3-15 15,-1-10-20-15,2-7-23 16,-1-6-92 0,-7-10-34-16,-7-9-16 15,-5-4-4-15,-11-4 19 16,-2 1 16-16,-7-1 4 15,0 7-11-15,-2 8-87 16,31 2-421-16,-16 13 0 16,8 3 0-16</inkml:trace>
  <inkml:trace contextRef="#ctx0" brushRef="#br0" timeOffset="12441.5">25916 4052 3838 0,'-20'3'79'16,"-2"5"34"-16,-7 12 9 16,-1 8 3-16,12 5 0 15,7 9-2-15,4-1-2 16,7-7-38-16,3-6-1 15,7-9-23-15,0-12-45 16,3-10-23-16,5-12 9 16,3-13 5-16,-6-8 2 15,3-13 7 1,-7-8 3-16,5 2 29 16,-5-2-29-16,5 5-87 15,-5 6-153-15,-2 5-714 16,-3 19 0-16,-6 10 0 15,0 11 0-15</inkml:trace>
  <inkml:trace contextRef="#ctx0" brushRef="#br0" timeOffset="12773.27">26003 4123 3786 0,'11'0'65'0,"8"0"9"0,3 0-23 15,8-1-23-15,-2-6-32 16,-4-4-18 0,-1-6-8-16,-13-4 8 15,-4 2 5-15,-9-1-12 16,-4 4-7-16,-11 4 42 16,1 7 61-16,-11 8 42 15,-1 9 43-15,3 10 23 16,4 8 13-16,11 7-12 15,7 5-27 1,5 1-67-16,5-4-100 0,5-2-106 16,5-10-80-16,5-9-67 15,4-10-110 1,9-16-89-16,-2-17-226 16,-1-7 0-16,-1-7 0 15</inkml:trace>
  <inkml:trace contextRef="#ctx0" brushRef="#br0" timeOffset="12984.79">26563 3470 2725 0,'0'0'127'16,"-6"10"47"-16,-7 19 47 16,-7 13 25-16,-9 17 7 15,-8 21 4 1,-1 4 0-16,5-2-5 15,2-1-54-15,10-7-176 16,11-12-276-16,1-23-641 16,9 1 0-16,6-15 0 15,4-16 0-15</inkml:trace>
  <inkml:trace contextRef="#ctx0" brushRef="#br0" timeOffset="13264.68">26599 3969 4228 0,'-21'22'154'0,"0"10"13"15,0 8 1-15,2 8 1 16,17-12-9-16,9-4-9 16,7-9-4-1,10-11 1-15,2-8-10 16,4-11-138-16,-3-11-41 15,-6-12-27-15,-3-6-61 16,-9-11-56-16,-6-2-38 16,-6 2-13-1,-11 4-74-15,-7 11-193 0,-16 16-284 16,-8 13 0 0,-1 11 0-16</inkml:trace>
  <inkml:trace contextRef="#ctx0" brushRef="#br0" timeOffset="22775.97">26387 6136 956 0,'-3'-1'-12'0,"0"-2"4"16,0 1 12-16,-2 1 12 16,1 1 5-16,-5 0 20 15,1 0 33-15,1-1 25 16,-6 1 27-16,-3 0 36 16,1 0 39-16,-1 0 27 15,-1 0 9 1,0 0 4-16,-3 0 7 15,0 0 0-15,5 1-22 0,-1 0-13 16,2 1-15-16,3-2-11 16,2 3-21-1,3-3-20-15,3 0-16 16,0 0-15-16,6 2-4 16,8 0-1-16,17 2 2 15,17 2 13-15,26 2 8 16,27-1 10-16,24-1 1 15,27-2 0-15,27 4 5 16,21-1 13-16,20 1 7 16,16 3 4-1,11 5 6-15,0-1-8 16,6 3 25-16,0 4-18 16,-8 2 19-16,-6-3-10 15,-11 6-9-15,-16-2-16 16,-21-2-10-16,-14-2-23 15,-20 0-30-15,-23-6-35 16,-22-3-59-16,-21 0-18 16,-23-3-67-16,-25-3-77 15,-20-3-76-15,-11-2-119 16,-9-1-243-16,-10-21-686 16,-3 11 0-16,-4-3 0 15</inkml:trace>
  <inkml:trace contextRef="#ctx0" brushRef="#br0" timeOffset="24310.7">30594 5273 1336 0,'-18'1'30'16,"-5"3"61"-16,-2 0 61 16,2 1 40-16,14 0 22 15,6-1 9-15,3-2 25 16,6-1 40-16,3 2 35 15,14-1 23-15,5 1-12 16,13-2-53-16,10 1-45 16,9-2-34-1,5 1-23-15,10-1-10 16,1 0-55-16,-4-1-133 16,-2 1-160-16,-13-3-219 15,-16-2-474-15,-17 2 0 16,-18 0 0-16,-15 0 0 15</inkml:trace>
  <inkml:trace contextRef="#ctx0" brushRef="#br0" timeOffset="24516.58">30522 5461 3436 0,'22'0'49'15,"17"0"33"-15,15 0 39 16,16 0 21-16,1 0 4 16,4-1-10-16,-6-2-78 15,-9 0-150-15,13-7-723 16,-42 4 0-16,-11-3 0 16,-16-6 0-16</inkml:trace>
  <inkml:trace contextRef="#ctx0" brushRef="#br0" timeOffset="24790.65">31059 4926 3485 0,'-20'15'96'0,"-13"16"63"16,-10 15 30-16,-9 12 15 16,1 12 7-16,6 2 0 15,8-4-6-15,8 0-61 16,6-1-148 0,16-12-366-16,2 1-536 0,5-9 0 15,2-9 0 1</inkml:trace>
  <inkml:trace contextRef="#ctx0" brushRef="#br0" timeOffset="25499.42">31479 5546 3667 0,'-5'28'91'0,"-4"15"66"16,-3 19 40-16,-3 11 23 15,2 2 8-15,-2 0 0 16,3-4 0-16,1-3-13 16,5-5-40-16,3-10-117 15,1-11-130-15,4-12-107 16,-2-14-134 0,1-10-83-16,-2-14-4 15,-1-13 36-15,1-16 54 16,-1-13 51-16,2-17 68 15,2-16 114-15,12-15 114 16,8-4 88-16,11-1 130 16,3 16 75-16,5 16 2 15,3 23-33-15,-2 26-46 16,1 16-33-16,-3 19-27 16,-9 20-36-16,-11 16-31 15,-14 14-40-15,-20 2-32 16,-9-1-14-16,-15-8-8 15,-9-12-39 1,-9-9-100-16,-1-12-127 16,10-8-199-16,10-19-499 15,14 2 0-15,14-7 0 16,18-4 0-16</inkml:trace>
  <inkml:trace contextRef="#ctx0" brushRef="#br0" timeOffset="25961.04">31885 5800 5201 0,'-10'2'29'0,"-11"6"33"16,-2 2 19-16,-3 5-1 16,10 6 1-16,5 3-2 15,13 1-1 1,7 0-5-16,10-1-19 15,8-5-42-15,5-6-52 16,4-8-57-16,0-3-45 16,2-7-20-16,-5-9-15 15,-1-9-14-15,-2-5-9 16,-3-10 4-16,-9-6 23 16,-6 5 55-16,-7 4 51 15,-1 9 44-15,-8 9 66 16,-5 11 52-1,-2 6 37-15,-2 9 33 16,-4 9 20-16,5 7 10 16,4 5 2-16,5 5-18 15,5 0-20-15,4-3-21 16,7-1-50-16,4-6-40 16,4-7-39-16,3-3-54 15,1-8-95-15,-3-3-118 16,2-4-200-16,0-14-537 15,-6 3 0-15,0-8 0 16,-3-10 0 0</inkml:trace>
  <inkml:trace contextRef="#ctx0" brushRef="#br0" timeOffset="26184.59">32441 5385 4129 0,'-11'14'121'16,"-6"13"31"-16,-5 15 23 16,-4 15 12-16,5 4 6 15,3 7-1-15,8 2-13 16,2-6-48-16,5-9-116 16,0-7-270-16,0-15-254 15,-10-6-433-15,-7-15 0 16,-4-7 0-16</inkml:trace>
  <inkml:trace contextRef="#ctx0" brushRef="#br0" timeOffset="26615.74">32158 5852 3683 0,'19'-21'82'0,"10"0"21"16,8-1 6-16,10 4 9 16,-2 16 1-16,-1 15 3 15,-4 11 7-15,-8 6 3 16,-14 3 2-16,-6 1-40 15,-7-6-40-15,-7-4-19 16,-2-10-6-16,-4-5-16 16,1-5-27-16,2-5-31 15,1-6-38-15,4-11-35 16,9-7-62-16,13-7-22 16,4-1 3-16,4-1-4 15,0 8 10 1,-3 6 20-16,-12 8 52 15,-6 6 70-15,-4 13 58 16,-4 7 56-16,-2 8 77 16,2-3 36-16,8 4 14 15,5-4 8-15,7-5-5 16,7-8-21-16,1-4-38 16,-3-7-54-16,-8-4-39 15,-5-10-33-15,-10-4-28 16,-3-7-40-16,-9 0-27 15,-6 2-45-15,0 4-136 16,5 1-573 0,-9 14 0-16,8 5 0 15,6 7 0-15</inkml:trace>
  <inkml:trace contextRef="#ctx0" brushRef="#br0" timeOffset="27030.2">32936 5729 5153 0,'1'0'22'0,"4"0"15"15,2 6 23 1,1 7 12-16,2 7 5 16,-4 10-1-16,0 3-1 15,-2-2-13-15,-1-6-26 16,-3-4-70-16,0-7-28 0,0-9-24 15,0-2-20 1,0-10-4-16,0-6 12 16,6-9 10-16,4-1 15 15,8-9 20-15,8 1 52 16,4 2 68-16,0 5 55 16,0 11 21-16,-4 7 30 15,-7 6 36-15,-2 8 33 16,-4 10 6-16,-7 0-12 15,-3 4-4 1,-3 5-41-16,3-7-145 16,-6 0-106-16,6 0-159 15,-1-5-261-15,-2-9-741 16,1 0 0-16,-1-3 0 16,0-3 0-16</inkml:trace>
  <inkml:trace contextRef="#ctx0" brushRef="#br0" timeOffset="27515.26">33321 5846 2343 0,'3'0'177'0,"0"0"72"16,3 0 41 0,-3-1 25-16,2-2 8 0,-2 2-2 15,3 1-1 1,-3-3-4-16,4 2-13 15,1 1-153-15,-2 0-74 16,-2-2-108-16,4 2-71 16,-5-2-32-16,0 0-7 15,1-2 7-15,-1 0 14 16,-3-1 20-16,3 0 28 16,2 2 37-16,1-3 46 0,0 0 48 15,1-1 31 1,2 1 5-16,2-4-3 15,-3 1-3-15,2-1-18 0,-5-1-25 16,-2-2-25 0,-2-1-19-16,-4 0-17 15,-6 1-3-15,-7 1 9 16,-4 3 28-16,-13 4 32 16,-3 5 29-16,1 9 25 15,2 5 48-15,3 8 33 16,11 6 14-16,6 4 19 15,10 2-7-15,6-5-60 16,8-2-113-16,7-2-185 16,6-12-308-16,6-5-670 15,3-4 0-15,0-9 0 16,2-7 0-16</inkml:trace>
  <inkml:trace contextRef="#ctx0" brushRef="#br0" timeOffset="27754.44">33714 5517 5196 0,'-8'-7'57'0,"-5"1"18"15,-1 3 16-15,-2 3 17 16,7 9 5-16,1 13 0 16,2 9 8-16,2 12-3 15,4 7 23-15,-3 4-40 16,0-4-23-16,0-3-22 15,-5-6-16-15,-1-6-27 16,-3-8-16-16,-6-6-26 16,-3-7-78-16,-6-4-164 15,19-5-931-15,-16-3 0 16,5-4 0-16,2-4 0 16</inkml:trace>
  <inkml:trace contextRef="#ctx0" brushRef="#br0" timeOffset="28158.87">31870 6474 3141 0,'21'0'15'16,"17"-1"46"-16,20-2 44 15,24-3 46-15,26 1 44 16,25-6 33-16,22-2 26 16,15 1 8-16,10 2 2 15,7 4-47-15,-3 4-207 16,26-4-990-16,-62 6 0 16,-24 0 0-16,-36-4 0 15</inkml:trace>
  <inkml:trace contextRef="#ctx0" brushRef="#br0" timeOffset="35065.61">16092 9658 1861 0,'15'-13'27'0,"8"-7"54"16,7-3 27-16,12-8 12 16,1 6 9-16,6-1 13 15,6 2 15-15,4-4 27 16,3 3 9-16,6 2 1 16,0-1-19-16,6 2-47 15,0 5-25-15,8 3-9 16,2 3-6-1,6 7-9-15,12 4-10 16,6 12-23-16,4 7-8 16,9 11-4-16,1 6-5 15,1 11-8-15,-3 3-4 16,-2 5-4-16,-7 8-9 16,-7 1-12-16,-14 10-8 15,-14 3-5-15,-16 3-2 16,-14 2 0-16,-13 3 1 15,-1-1 5-15,-2 0 3 16,3-3 4 0,8 0 10-16,9-4 20 15,11-4 19-15,13-7 13 16,12-9 1-16,4-10 0 16,2-8 4-16,-2-7-1 15,-10-10 0-15,0-8 0 16,-3-6-3-16,3-5-11 15,1-7-16-15,9-7-5 16,5-6 5-16,1-6 5 16,4-14 4-16,2-7-1 15,0-6 0 1,5-8-2-16,6-9-1 16,1-3-4-16,-1-8-7 15,-4-5-10-15,-11-6-6 16,-10-7-6-16,-8-2-6 15,-11-2-8-15,-4 1-12 16,-6 6 0-16,-4 4-1 16,-6 2-14-16,0 2 7 15,1 4 5-15,9 3-2 16,3 8-7-16,5 8-5 16,7 12 10-1,1 10 14-15,6 11 7 16,4 15 7-16,-1 7 21 15,0 11 3-15,5 13 6 16,-6 12 6-16,-4 7 5 16,-5 18 3-16,-9 6-10 15,-12 3-3-15,-13 6-12 16,-10 2-12-16,-9 3-42 16,-10 1-68-16,-3 0-200 15,-5-14-527-15,-1 7 0 16,-2-10 0-16,0-5 0 15</inkml:trace>
  <inkml:trace contextRef="#ctx0" brushRef="#br0" timeOffset="36313.24">16455 13436 2960 0,'16'8'11'15,"18"3"38"-15,23 3 34 16,23 5 24-16,22 0 29 16,21 1 46-16,29-3 42 15,30 2 22 1,30-2 6-16,38-4 6 16,36 0-12-16,28-1-32 15,18 0-30-15,23 2-20 16,5 5-14-16,1 3-43 15,-6 5-40-15,-16 5-20 16,-27 1-6-16,-28 0-5 16,-37 1-18-16,-44-5-33 15,-40-5-58-15,-41-3-86 16,-34-5-76 0,-30-5-98-16,-21-8-176 15,-20-21-382-15,-16 13 0 16,-17 0 0-16,-19-5 0 15</inkml:trace>
  <inkml:trace contextRef="#ctx0" brushRef="#br0" timeOffset="36945.92">17861 15145 3156 0,'-6'-4'22'0,"3"3"28"0,3-3 24 16,-4 1 30 0,11 2 50-16,17 1 46 15,16 2 28-15,31 4 23 16,47 0 46-16,32-2 75 15,44-2 40-15,41 1 14 16,31-3-15-16,23-3-10 16,20 3-50-16,-7 3-46 15,-10 3-31-15,-27 3-51 16,-35 5-115 0,-37 1-206-16,-30-2-133 0,-36-1-178 15,-32-9-213-15,-25-6-669 16,-28 3 0-16,-21-3 0 15,-20-6 0 1</inkml:trace>
  <inkml:trace contextRef="#ctx0" brushRef="#br0" timeOffset="38875.83">16566 15343 3454 0,'9'3'102'0,"14"5"36"15,8 0 21-15,13-1 18 16,15 0 15 0,11-7 15-16,10 1 13 15,11-2 10-15,4-7 9 16,8-2-35-16,4-2-53 16,4-2-34-1,8-6-21-15,2 1-16 0,1-5-15 16,3-2-16-16,-1-2-13 15,3-3-18-15,-4-1-20 16,-4-6-30 0,-9-6-18-16,-8-7-10 15,-11-3-8-15,-8-5-14 16,-5-3-8-16,-4 2-8 16,-4-6 2-16,-2 3 6 15,-3-6 14-15,0 0 16 16,-10-2 18-16,1-1 7 15,-5-3 8-15,-1 6 14 16,-5 1 10-16,0 6 12 16,0 7 4-16,-1 4 5 15,4 2 0-15,6 4-2 16,7 7-1 0,2 0 2-16,8 7-2 15,1-2 1-15,0 7-2 16,-3-2 1-16,0 4-5 15,-7 4 2-15,-2 0 2 16,-5 5-1-16,0 1-1 16,2 6-4-16,4 1-9 15,0 5-1-15,3-1-4 16,-1 3-12-16,-3 0-19 16,-6 5-14-1,-4 2-4-15,-8 1 5 16,3 4 7-16,3 1 27 15,6 2 21-15,8 0 8 16,6-1 4-16,6 2 12 16,4-2 14-16,-1-4 10 15,-5-2 1-15,-6-4 0 16,-7-3-7-16,-11-1-24 16,-9 0-15-16,-9 0-6 15,-9-1-6-15,-4-1 0 16,-5 0-8-16,-3-1-28 15,-3-1-72 1,-2 0-118-16,6-1-260 16,-6 3-394-16,6 0 0 15,-4-1 0-15,-1 2 0 16</inkml:trace>
  <inkml:trace contextRef="#ctx0" brushRef="#br0" timeOffset="62138.1">18040 9062 3145 0,'-3'-7'18'0,"0"-1"35"16,-7-2 30-16,3-2 22 16,1-1 33-16,-1 2 24 15,-7 5 10-15,-1-3 3 16,-11-1 0-16,-13 6-6 15,-19 0-13-15,-25 2-33 16,-26 1-31 0,-24 2-23-16,-21 7-31 15,-12 4-23-15,-10 3-8 16,-3 6 18-16,0 8 17 16,1 4 11-16,5 5 17 15,8 8 14-15,10 8 13 16,23 2 5-16,26 6-1 15,33 4-3-15,36 0-2 16,37 2-19-16,41 1-14 16,39 1-11-16,35-3-15 15,31-3-15 1,33-6-13-16,20-5-5 16,12-7-1-16,10-12-4 15,8-8-2-15,1-8-8 16,-10-12-16-16,-8-10-10 15,-9-13-12-15,-16-10-9 16,-18-16-12-16,-13-12-21 16,-20-15-26-16,-24-9-17 15,-32-12-26-15,-26-7-4 16,-31-6 7 0,-41-2 1-16,-44 2 11 15,-43 8 13-15,-46 11 38 16,-43 22 62-16,-28 19 52 15,-25 22 32-15,-9 24 25 16,-11 29-3-16,-2 23-64 16,7 25-98-16,30 11-301 15,33 11-420-15,51 1 0 16,56-12 0-16,57-17 0 16</inkml:trace>
  <inkml:trace contextRef="#ctx0" brushRef="#br0" timeOffset="63346.06">22179 8934 1975 0,'-38'-3'47'0,"-21"-2"30"16,-20 5 48-1,-28-4 27-15,-8 8 18 16,-17 9 17-16,-16 7 20 16,-17 11 34-16,-7 12 27 15,-13 15-3-15,2 18-3 16,5 8-26-16,20 11-41 16,27 5-17-16,41-3-8 15,39-6-1-15,41-8-5 16,44-5-25-16,43-9-25 15,41-9-26-15,40-6-16 16,39-12-4 0,31-15-16-16,25-14-12 15,19-6-21-15,15-14-24 16,6-8-36-16,-6-10-49 16,-9-14-50-16,-8-7-28 15,-16-8-9-15,-20-12-2 16,-25-6 6-16,-38-7-22 15,-40-8-40-15,-48-8-21 16,-48-5 14-16,-49 0 40 16,-57 1 57-16,-51 6 46 15,-49 9 47-15,-53 14 29 16,-42 17 25 0,-30 15 38-16,-29 19 59 15,-9 19 28-15,-9 25-1 16,14 21-70-16,35 19-258 15,42 17-499-15,52 11 0 16,71-2 0-16,62-4 0 16</inkml:trace>
  <inkml:trace contextRef="#ctx0" brushRef="#br0" timeOffset="64440.54">20531 10502 3801 0,'-66'-9'-24'16,"-35"-2"-1"-16,-45-1-2 15,-49-5 0-15,-12 10 2 16,-22 1 16-1,-21 4 28-15,-1 10 38 0,2 11 45 16,3 9 51 0,13 18 30-16,23 20 14 15,16 12 15-15,30 11 13 16,39 13-3-16,38 7-13 0,40 3-29 16,46 4-34-16,43-4-35 15,45-6-21 1,44-9-25-16,45-15-11 15,42-18-10-15,35-14-13 16,35-17-5-16,24-13-7 16,18-13-23-16,11-9-28 15,4-14-39-15,-13-10-48 16,-16-17-50-16,-29-16-18 16,-31-14-3-1,-43-17-10-15,-53-13-23 16,-53-5-17-16,-59-7 9 15,-63-6 25-15,-69 0 48 16,-65 7 63-16,-65 7 87 16,-60 16 72-16,-41 24 31 15,-32 22 24-15,-12 23 35 16,-12 31 27-16,13 30 11 16,4 30-5-16,25 25-93 15,40 22-190-15,76 14-877 16,24 18 0-16,61-3 0 15,57-3 0-15</inkml:trace>
  <inkml:trace contextRef="#ctx0" brushRef="#br0" timeOffset="66411.37">22930 10922 4488 0,'0'-2'35'15,"-5"2"76"-15,-10 2 29 16,-20 7 22-16,-17 11 38 15,-29 13 28-15,-16 12 19 16,-10 7 0-16,-4 4 3 16,7 4 2-16,9-1-126 15,17-1-148-15,16-8-176 16,23-9-212 0,29-21-761-16,2-10 0 15,10-19 0-15,4-15 0 16</inkml:trace>
  <inkml:trace contextRef="#ctx0" brushRef="#br0" timeOffset="66620.87">22129 10997 3876 0,'17'-11'80'0,"7"5"44"16,15 9 20-16,10 13 11 16,9 24 2-16,5 20 1 15,8 13-1-15,-4 11 1 16,1 1-11-16,-3-1-191 15,4-6-384-15,-16-3-508 16,1-11 0 0,-5-11 0-16,-6-10 0 15</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4-05T13:19:44.227"/>
    </inkml:context>
    <inkml:brush xml:id="br0">
      <inkml:brushProperty name="width" value="0.05292" units="cm"/>
      <inkml:brushProperty name="height" value="0.05292" units="cm"/>
      <inkml:brushProperty name="color" value="#FF0000"/>
    </inkml:brush>
  </inkml:definitions>
  <inkml:trace contextRef="#ctx0" brushRef="#br0">22761 5604 3746 0,'-108'-18'-26'0,"-53"0"2"16,-50 1 2-16,-60 5-1 16,2 12 1-1,-25 18 2-15,-26 11 1 0,-26 17 7 16,-21 15 14-16,-10 26 34 16,-9 12 2-16,14 17 3 15,8 12 10 1,19 13 15-16,22 8 20 15,29 11 3-15,23-1 10 16,39 4 4-16,39-2-14 16,38-5-2-16,48-8 4 15,45-4-2-15,35-5 0 16,48-8 0-16,44-4-8 16,49-6-3-16,54-11-5 15,48-14-7-15,54-9 3 16,48-9-1-16,43-14-5 15,36-9-7 1,40-20-12-16,29-3-13 16,26-14-14-16,17-9-10 15,13-14-20-15,8-7-35 16,-3-17-26-16,-2-16-29 16,-6-8-23-16,-18-15-10 15,-14-8-9-15,-27-10 12 16,-34-9 43-16,-40-14 42 15,-48 1 36-15,-58-7 45 16,-56 3 32 0,-58-5 23-16,-62 1 10 15,-48-5-9-15,-37-6-20 16,-43-4-36-16,-39-6-55 16,-50-12-49-16,-51-5-35 15,-65-2-26-15,-68-3-10 16,-65 5 1-16,-67 2 22 15,-59 12 50-15,-54 16 78 16,-40 24 57-16,-55 23 31 16,-22 38 24-16,-23 45 9 15,-10 49-5-15,-4 48-74 16,28 64-124 0,73 41-856-16,-2 45 0 0,60 27 0 15,60 4 0-15</inkml:trace>
  <inkml:trace contextRef="#ctx0" brushRef="#br0" timeOffset="3673.1">23588 15200 3097 0,'-14'2'-35'0,"4"3"36"16,-3-1 21-16,2 0 13 15,11 0 19-15,0-4 10 16,1 0 14-16,6 0 7 15,10-1 5 1,18-5 51-16,17-6-11 0,31-9-22 16,21-10-2-1,26-12 7-15,30-18-8 16,33-14-4-16,31-11-18 16,36-19-10-16,37-10-14 15,25-15 0-15,26-7-6 16,19-4-46-16,15-2-60 15,7 4-72-15,-1 1-108 16,-7 12-65-16,-11 2-2 16,-18 13-9-16,-29 9-18 15,-24 12-37 1,-31 12-42-16,-44 10 37 16,-36 10 100-16,-34 8 104 0,-37 11 112 15,-29 6 64 1,-24 8-7-16,-20 1-101 15,-23-19-158-15,-12 32 0 16,-15 3 0-16,-18 2 0 16</inkml:trace>
  <inkml:trace contextRef="#ctx0" brushRef="#br0" timeOffset="4756.92">23464 15824 3769 0,'0'0'-1'0,"0"0"9"16,6 0 10-16,9 0 10 16,13 0 20-16,18 0 34 15,23 3 31-15,23 4 16 16,19 4 10-1,17 7 12-15,15 4 4 0,11 7-8 16,11 8-4 0,10 8-10-16,12 7-9 15,8 9 23-15,21 14 94 16,9 6 2-16,12 11 2 16,23 11-17-16,7 7-8 15,8 1 16-15,9 9 4 16,2 5 16-16,-3 1-10 15,-3 2-37-15,-12-1-120 16,-9-2-20-16,-11 3-11 16,-22-6 9-1,-23-6 0-15,-18 1-121 16,-25-9-121-16,-26-8-100 16,-17-7-143-16,-22-4-209 15,-25-26-672-15,-26 3 0 16,-20-16 0-16,-16-11 0 15</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4-05T13:20:32.464"/>
    </inkml:context>
    <inkml:brush xml:id="br0">
      <inkml:brushProperty name="width" value="0.05292" units="cm"/>
      <inkml:brushProperty name="height" value="0.05292" units="cm"/>
      <inkml:brushProperty name="color" value="#FF0000"/>
    </inkml:brush>
  </inkml:definitions>
  <inkml:trace contextRef="#ctx0" brushRef="#br0">10174 14255 3635 0,'0'-4'9'16,"-3"2"3"-16,3 0 5 15,0-2 13-15,3 4 19 16,-3 0 28-16,0-2 17 15,0 2 4-15,0-1 1 16,0 1 0-16,-6 1 0 16,-4 9 1-16,-4 4-6 15,-3 2-14-15,2 2-30 16,5-5-43 0,7-5-47-16,3-4-22 15,1-3 8-15,8-1-8 16,2-5 1-16,3-4 0 15,2-3-2-15,-4 4 2 16,-6-2-2-16,-7 5-29 16,-12 6-22-1,-7 5-82-15,-2-1-165 0,-5 4-310 16,0 2 0-16,8-1 0 16,10-8 0-16</inkml:trace>
  <inkml:trace contextRef="#ctx0" brushRef="#br0" timeOffset="1311.46">2543 14049 1974 0,'5'-14'65'15,"1"-2"38"-15,4-8 49 16,7-5 37-16,1 1 28 16,3 0 53-16,0 2 34 15,-3 4 16-15,-7 4 6 16,-7 8 32-16,-4 11 2 15,-15 21 6 1,-15 19-29-16,-18 24 12 16,-17 17 3-16,-19 17-50 15,-8 6-41-15,-1 4-38 16,-2-5-10-16,11-3-72 16,16-9-105-16,14-15-114 15,16-15-103-15,18-15-178 16,12-19-187-16,9-22-185 15,4-26-333-15,5-14 0 16,-1-16 0-16,-4-15 0 16</inkml:trace>
  <inkml:trace contextRef="#ctx0" brushRef="#br0" timeOffset="1603.43">1779 13934 2897 0,'-4'-24'58'0,"0"-2"24"16,2-2 17-16,1-3 10 16,1 16 40-16,11 11 91 15,11 12 46-15,11 22 26 16,19 20 23-16,18 25-13 16,7 18 0-16,4 10 13 15,0-2-10 1,-7-4 14-16,-6-10-41 15,-8-7-92-15,-10-11-73 16,-5-7-134-16,-10-14-129 16,-8-9-165-16,0-10-242 15,-9-24-639-15,-9 0 0 16,-3-15 0 0,-1-11 0-16</inkml:trace>
  <inkml:trace contextRef="#ctx0" brushRef="#br0" timeOffset="1974.95">2904 14302 4728 0,'-1'-3'-26'16,"1"3"2"-16,3 0 18 16,12 0 17-16,14 0 12 15,14 0 11 1,13 0 6-16,14-6-2 15,3-4-15-15,-1 1-83 16,-3-2-99-16,-6 3-189 16,-13-14-506-16,-11 16 0 15,-20 3 0-15,-8 3 0 16</inkml:trace>
  <inkml:trace contextRef="#ctx0" brushRef="#br0" timeOffset="2170.79">3002 14511 5381 0,'15'-1'-31'16,"12"-2"4"-16,17-4 2 16,16-3 1-16,9 0-5 15,11-8-53-15,6 5-126 16,11-2-279-16,-13 5-406 15,-6 4 0-15,-6 3 0 16,-10 1 0-16</inkml:trace>
  <inkml:trace contextRef="#ctx0" brushRef="#br0" timeOffset="3058.72">4322 14337 3720 0,'11'-3'-12'16,"8"-6"12"-16,7-8 7 16,7-5 0-16,0-8-1 15,-1-4 3-15,-10-3-12 16,-5 3-16-1,-11-1-33-15,-6 6 5 16,-18 6-2-16,-9 8 11 16,-13 7 39-16,-8 6 41 15,-1 13 49-15,0 13 34 16,9 10 28-16,11 10 24 16,10 9 31-16,11 1 16 15,13-2-18-15,12-8-88 16,17-12-150-16,16-12-220 15,48-20-666-15,-17-11 0 16,6-16 0 0</inkml:trace>
  <inkml:trace contextRef="#ctx0" brushRef="#br0" timeOffset="3337.93">4780 13910 4003 0,'-35'-1'73'0,"-8"1"30"15,-1 1 9-15,0 8 8 16,31 9 5-16,11 13 13 16,13 13 8-16,11 13 6 15,10 5 4-15,-2 4-17 16,5-4-52-16,-8-3-30 16,-11-7-9-1,-8-7-8-15,-8-10-4 16,-8-5-18-16,-13-9-46 15,-4-5-53-15,-9-9-85 16,-3-7-86-16,2-12-142 16,11-18-532-16,5-12 0 15,14-15 0-15,7-10 0 16</inkml:trace>
  <inkml:trace contextRef="#ctx0" brushRef="#br0" timeOffset="3553.29">4890 13857 3400 0,'15'12'96'16,"3"12"19"-16,6 17 2 15,4 18 2-15,-5 7 0 16,-6 10 0-16,-2-1-8 16,-3-5-44-16,-2-13-88 15,-2-7-225-15,16-15-553 16,-24-7 0-16,-5-11 0 15,-11-12 0 1</inkml:trace>
  <inkml:trace contextRef="#ctx0" brushRef="#br0" timeOffset="3955.03">4879 14347 4364 0,'3'-14'62'16,"10"-3"-1"-16,12 0 1 15,15-5-5-15,15 7-29 16,14 2-60-16,8-1-42 15,5 1-47-15,-5-4-36 16,-5 0-69-16,-16 1-11 16,-14 2 6-16,-18-1 18 15,-16 5 38-15,-14 5 95 16,-15 8 134 0,-16 9 85-16,-2 14 71 15,-4 11 48-15,7 6 22 16,10 7 3-16,17-2-11 15,12-9-20-15,18-7-45 16,11-9-93-16,8-11-123 16,10-10-83-16,-2-8-38 15,-1-13-11-15,-13-4 6 16,-10-2 25-16,-8-2 26 16,-10-1 22-16,-2 12 20 15,-3 4 23 1,-1 6 47-16,0 4 29 15,0 10-69-15,2 4-136 16,3 1-180-16,-1-24-458 16,2 28 0-16,2-7 0 15</inkml:trace>
  <inkml:trace contextRef="#ctx0" brushRef="#br0" timeOffset="4310.42">5812 14325 4706 0,'9'0'48'16,"2"5"16"-16,5 5 8 16,3 5 4-16,-3 5-1 15,-2 5 2-15,-1 0 1 16,-4-4 2-16,-3-6-4 16,-1-2-40-16,-2-7-62 15,2-6-33-15,2-9-16 16,3-9-15-16,5-5-7 15,0-13-2-15,5-3 0 16,-3-1 8 0,4 6 17-16,-6 8 33 15,0 8 54-15,-3 14 36 0,4 6 18 16,-1 12 17 0,3 6 7-16,8 8 1 15,-1 2-13-15,-2 1-73 16,6-3-116-16,-2-5-196 15,-8-13-634-15,-3 1 0 16,-6-9 0-16,-7-2 0 16</inkml:trace>
  <inkml:trace contextRef="#ctx0" brushRef="#br0" timeOffset="4551.16">5501 13735 5776 0,'0'7'-14'16,"0"8"-37"-16,-2 16-86 15,2 11-133-15,29 5-790 16,-23 10 0-16,6-6 0 15,6-5 0 1</inkml:trace>
  <inkml:trace contextRef="#ctx0" brushRef="#br0" timeOffset="5369.13">7497 13837 3540 0,'-13'-7'-16'0,"-4"0"9"15,-8 2 11-15,-9 0 16 16,1 5 21 0,-5 6 39-16,-4 14 52 15,0 13 39-15,6 13 20 16,4 17 33-16,11 14-4 15,9 5-4-15,9-2-19 16,12-7-20-16,16-11-51 16,9-16-126-16,17-14-144 15,15-19-186-15,10-21-198 16,-3-19-334-16,-7-4 0 16,-10-12 0-16,-15-1 0 15</inkml:trace>
  <inkml:trace contextRef="#ctx0" brushRef="#br0" timeOffset="5607.53">7659 14100 4063 0,'-16'5'125'16,"-4"8"10"-16,3 9 4 15,3 10 5-15,18-1 0 16,14 7 7-16,11-5 4 16,10-13 2-16,4-9 4 15,7-10-85-15,-7-8-35 16,-11-11-10-16,-15-1-24 15,-10-3-42 1,-20-5-36-16,-16 2-73 16,-7 2-44-16,-3-1-85 15,1 2-176-15,5-8-424 16,12 15 0-16,13 1 0 16,8 4 0-16</inkml:trace>
  <inkml:trace contextRef="#ctx0" brushRef="#br0" timeOffset="6025.9">7972 14118 4336 0,'21'19'84'0,"0"6"12"15,8 8 5-15,-2 5 6 16,-11-8 1 0,-8-5-2-16,-5-7 4 15,-2-4-7-15,-2-7-39 0,-4-2-123 16,1-5-49-1,-3-10-19-15,1-6-6 16,4-7-5-16,2-5 3 16,5-5 19-16,9 1 19 15,5 8 17-15,6 10 48 16,4 7 84-16,1 11 38 16,-3 9 14-16,-2 8 7 15,-5 4 4-15,-6 0-1 16,-2 0-14-1,-4-6-17-15,-3-5 8 16,0-6 1-16,-2-5-28 16,0-10-5-16,-3-11-6 15,1-8-7-15,2-9-8 16,-1-9-14-16,1-1-76 16,7 1-142-16,2 0-211 15,9 4-550-15,-8 14 0 16,-3 12 0-16</inkml:trace>
  <inkml:trace contextRef="#ctx0" brushRef="#br0" timeOffset="6362.86">8469 14100 2772 0,'12'13'122'0,"9"1"32"16,11 2 24-16,4-3 25 15,3-7 12-15,0-6-1 16,-1-9-2-16,-2-6-24 15,-9-5-10-15,-9-9-113 16,-9-2-45-16,-11-3-37 16,-11-1-21-1,-8 9-5-15,-9 8 26 16,-5 10 23-16,-7 9 24 16,6 13 37-16,3 14 23 15,12 8 21-15,12 4 23 16,12 6 7-16,14 1-8 15,10-9-29-15,7-3-66 16,8-6-89-16,3-10-84 16,-4-8-95-16,-2-6-139 15,-4-15-145 1,-10-17-278-16,-5 2 0 16,-8-9 0-16,-8-11 0 15</inkml:trace>
  <inkml:trace contextRef="#ctx0" brushRef="#br0" timeOffset="6583.6">8877 13488 3980 0,'0'12'29'0,"1"15"45"16,3 15 47-16,3 20 41 16,2 12 22-16,6 10 5 15,0 1 0-15,3-3-4 16,-1-4-25-16,3-12-79 15,3-8-129-15,7-14-206 16,2-22-756 0,4-5 0-16,2-11 0 15,1-16 0-15</inkml:trace>
  <inkml:trace contextRef="#ctx0" brushRef="#br0" timeOffset="6931.65">9348 14060 5169 0,'-21'15'12'16,"-6"9"15"-1,0 3 14-15,-3 5 6 16,23-2 2-16,4-3 0 16,11-9 4-16,8-8-16 15,10-4-43-15,7-8-69 16,2-12-46-16,2-4-24 15,-7-6-18-15,-6-2-3 16,-8-1 13-16,-5 4 40 16,-6 7 41-16,-3 8 74 15,-2 6 69-15,-5 12 71 16,-1 6 40-16,-1 9 8 16,5 0-5-16,-2 7-34 15,7-3-79 1,10-6-146-16,8-7-205 15,23-11-743-15,-3-3 0 16,6-13 0-16,2-9 0 16</inkml:trace>
  <inkml:trace contextRef="#ctx0" brushRef="#br0" timeOffset="7133.06">9796 13974 4458 0,'-24'13'99'0,"-10"10"25"15,-2 11 9-15,-1 9 2 16,21 0-2 0,7 5-11-16,12-2-45 15,15-8-118-15,7-7-150 16,21-18-818-16,-9-7 0 16,5-6 0-16,-7-13 0 15</inkml:trace>
  <inkml:trace contextRef="#ctx0" brushRef="#br0" timeOffset="7323.68">10009 14099 4992 0,'0'10'42'0,"0"9"4"16,0 6 0-16,0 9 0 15,4-1 0-15,2-2-3 16,1-5-72-16,4-4-117 15,7-10-175-15,26-10-632 16,-32 0 0-16,1-6 0 16</inkml:trace>
  <inkml:trace contextRef="#ctx0" brushRef="#br0" timeOffset="7573.17">10131 14094 2809 0,'0'0'73'0,"0"0"54"16,0 5 54-16,0-4 28 16,0 9 18-16,-4 8 7 15,3 6 4-15,-5 2 0 16,-2 6-14-16,-2 2-133 15,2-4-190-15,41-13-811 16,-39 3 0 0,3-7 0-16,2-11 0 15</inkml:trace>
  <inkml:trace contextRef="#ctx0" brushRef="#br0" timeOffset="7973.24">9992 13863 4762 0,'-5'10'-11'16,"1"1"1"-16,3-1 4 15,2 3 4-15,14-8-6 16,4-4-54-16,3-7-43 15,2-3-32 1,-3-5-53-16,-9-1-74 0,-6-7-129 16,-9-3-321-1,-6 13 0-15,0 4 0 16,0 5 0-16</inkml:trace>
  <inkml:trace contextRef="#ctx0" brushRef="#br0" timeOffset="8249.93">10330 14063 4929 0,'-8'17'60'0,"-1"5"4"15,6 9 3-15,-4 2 4 16,10-4 2-16,10-2 4 15,9-9 0-15,2-9 1 16,6-3-6-16,-1-12-44 16,-8-3-42-16,-9-5-49 15,-9-4-87-15,-8-3-115 16,-6-4-174-16,-3-4-494 16,-2 4 0-1,5 4 0-15</inkml:trace>
  <inkml:trace contextRef="#ctx0" brushRef="#br0" timeOffset="8590.29">10531 14130 3542 0,'12'19'69'0,"1"-2"12"16,1 8 17-16,-2 2 8 16,-6-10 7-16,-4-8 6 15,-2-4-27-15,0-3-30 16,0-9-7-16,1-7-58 15,1-8-21-15,8-9-24 16,2-6-16 0,9-3-3-16,3 2 5 0,9 1 28 15,-1 9 73 1,-5 8 70-16,2 7 45 16,-4 12 38-16,-5 10 23 15,-3 10 18-15,-1 9 15 16,-7 3-15-16,0 8-25 15,0-1-70-15,-3-7-111 16,9-1-150-16,8-6-237 16,10-17-709-1,-1-4 0-15,11-9 0 16,-5-11 0-16</inkml:trace>
  <inkml:trace contextRef="#ctx0" brushRef="#br0" timeOffset="9232.75">11207 13998 4749 0,'-16'5'112'0,"-5"11"63"16,-1 6 85-16,-7 9 91 15,14 2-11-15,11 3 7 16,4-3-8-16,7-6 13 16,13-8-1-1,3-9-127-15,4-9-114 0,6-8-120 16,-6-11-112-16,0-7-113 15,-8-3-11 1,-3-6-8-16,-3 0 12 16,-7 4 7-16,-5 5 14 15,1 7 104-15,-2 12 188 16,-3 10 56-16,0 10 33 16,0 6 8-16,3 8-3 15,-3 2-82-15,6 5-69 16,7-7-82-16,13-8-128 15,2-3-156-15,15-10-253 16,4-13-102 0,2-4-33-16,2-7-89 15,-3-10 0-15,-8-2 0 16,-21 0 0-16,7-3 3509 16,-7-2-3204-16,-5 3 192 15,-11 1 150-15,12 11 150 16,-30 9 190-16,-12 10 144 15,0 13 196-15,-8 13 168 16,-2 10 86-16,13 4-85 16,10 9-83-1,7-3-118-15,9-7-85 0,7-4-90 16,6-11-104 0,6-11-84-16,5-7-83 15,5-12-61-15,-5-10-53 16,0-12-3-16,-14-8-12 15,-5-14-37-15,-7-8-18 16,-1-11-28-16,-9-12-14 16,6-10 31-16,-10-1 15 15,4 6-56-15,1 14-137 16,9 13-308 0,0 29-168-16</inkml:trace>
  <inkml:trace contextRef="#ctx0" brushRef="#br0" timeOffset="9601.5">11731 13993 5259 0,'-10'26'67'0,"-2"7"12"15,2 4-1-15,1 9 1 16,10-12 4-1,7-12 2-15,8-7-8 0,7-6-30 16,1-9-35 0,6-9-79-16,3-7-59 15,-4-5-24-15,-7-4 0 16,-2-3 0-16,-10 6 15 16,-3 3 33-16,-7 7 47 15,0 7 60-15,-7 6 40 16,1 9 36-16,0 6 27 15,2 7-27 1,0 2-77-16,9 0-113 0,14-9-257 16,5-10-590-1,7-3 0-15,11-10 0 16</inkml:trace>
  <inkml:trace contextRef="#ctx0" brushRef="#br0" timeOffset="9857.44">12200 13756 4613 0,'-10'0'3'15,"2"6"0"-15,2 6 3 16,0 8 3-16,15 5-1 16,5 13-1-16,5 4 5 15,2 6 9 1,-3-1 26-16,-4 3 15 15,-2 0 9-15,-9-6 7 16,-3-6 2-16,-3-6-18 16,-6-10-78-16,-6-8-152 15,22-11-811-15,-22-1 0 16,7-2 0-16,5-5 0 16</inkml:trace>
  <inkml:trace contextRef="#ctx0" brushRef="#br0" timeOffset="12477.94">5680 14268 172 0,'1'-6'24'0,"1"-1"5"15,-2-1 8-15,1-2 16 16,-1 6 11-16,0 1 12 15,0 0 8-15,0 2 4 16,0-1 0 0,0 0-9-16,0-1-15 0,0 2-7 15,-1-2-4 1,-1 0-12-16,-2 1-5 16,1 0-11-16,1-3-5 15,-1 1-1-15,3-1 15 16,0-1 8-16,-1 2 7 15,1 0 15-15,0 0 11 16,0-3 11-16,0 3 1 16,0-3 15-1,0 2 19-15,0 1 13 16,0 0-9-16,-2 0 13 16,2 3 9-16,-3-4 1 15,3 1 3-15,0 1 1 16,-4-1-1-16,4 0-11 15,-3 2-15-15,3-1-3 16,-3 0 3-16,1 1-10 16,-1 0-6-16,2-1-1 15,-2 0-1-15,-2 1 0 16,2 1 13 0,0-1 13-16,0-1 11 0,3 3-4 15,-4-3-3 1,4 3-4-16,0-2-4 15,-3 2-11-15,0 0-18 16,3 0-15-16,-3 0-19 16,0 0-21-16,-4 0-21 15,0 0-18-15,-5 0-14 16,4 0-13-16,-2 0-12 16,1 0-8-16,3 0-14 15,3 0-4 1,-3 0-4-16,3 0-1 15,0 0 7-15,1 0 10 16,0 0 8-16,2 0 8 16,0 0 9-16,0 0 17 15,4 0 32-15,-1 2 25 16,6 1 30-16,6 5 18 16,6 5 16-16,0 5 12 15,1 5 19-15,0 6 12 16,0 4 8-16,-2-2 11 15,-4 4-17 1,1 0-51-16,-2 1-96 16,3-5-129-16,0 4-208 15,2-16-839-15,4 4 0 16,-2-4 0-16,0-14 0 16</inkml:trace>
  <inkml:trace contextRef="#ctx0" brushRef="#br0" timeOffset="15262.42">5275 15174 430 0,'-3'-5'-6'16,"3"0"3"-16,-3-4 3 15,0 0-2-15,0 2-1 16,3 2 0-16,0 0 0 15,-4 1 3-15,2 2 11 16,-1-1 19-16,0 1 11 16,0-1 9-1,0 3 13-15,0 0 36 16,1 0 28-16,-1-1 18 16,2 2 10-16,1-2 18 15,1 1 12-15,-1-2 10 16,0 1 23-16,0-3 13 15,0-1 6-15,0-2-9 16,0 0-6-16,0 1-2 16,0-1 7-16,2 0-8 15,-2 2-22-15,1 1-14 16,4 3 5-16,2 4 19 16,4 6 4-1,4 9-7-15,3 12-10 16,-1 11-11-16,2 8-11 15,-1 4-11-15,8-2 0 16,-1-1-9-16,1-4-39 16,2-5-43-16,1-4-26 15,-9-8-18-15,-4-5-11 16,0-5-4-16,-6-6-7 16,-4-6 6-1,0-3 0-15,-1-3-1 16,2-2-10-16,0-10-4 15,1-8-2-15,1-9-4 16,0-12-14-16,-3-8-19 16,-1-12-17-16,-2-4-37 15,0-7-37-15,-3-1-67 16,3-1-56 0,-3 13-116-16,8 3-584 15,-6 20 0-15,1 14 0 16</inkml:trace>
  <inkml:trace contextRef="#ctx0" brushRef="#br0" timeOffset="15566.12">5812 15088 3809 0,'0'19'103'16,"0"7"32"-16,0 10 15 16,-1 7 13-16,2 4 7 0,2-1 4 15,-3-1-3 1,2-4 3-16,1 1-13 16,1-3-96-16,1-4-139 15,4-5-136-15,0-7-213 16,-2-21-490-16,-2 5 0 15,-2-7 0-15,0-8 0 16</inkml:trace>
  <inkml:trace contextRef="#ctx0" brushRef="#br0" timeOffset="15770.31">5769 15134 4097 0,'0'-4'14'0,"3"-1"-1"15,11-2-28-15,8-2-79 16,8 2-129 0,12-2-132-16,-3-7-332 0,-9 14 0 15,-4 0 0 1,-8 2 0-16</inkml:trace>
  <inkml:trace contextRef="#ctx0" brushRef="#br0" timeOffset="16012.77">5715 15639 3280 0,'10'3'11'16,"8"-1"6"-16,8-2 2 15,10-2 2 1,2-1-1-16,2-8-19 16,1-2-142-16,22-9-504 15,-30 7 0-15,-7-1 0 16,-7-2 0-16</inkml:trace>
  <inkml:trace contextRef="#ctx0" brushRef="#br0" timeOffset="16302.42">6208 15030 3765 0,'0'24'129'0,"0"12"27"16,0 13 14-16,3 11 3 15,6-1 0-15,2-2-2 16,2-3-15-16,4-2-60 16,-1-8-63-1,-2-4-135-15,-6-13-130 16,-1-8-130-16,-4-10-154 0,-3-7-246 15,-3-7 0-15,-4-9 0 16</inkml:trace>
  <inkml:trace contextRef="#ctx0" brushRef="#br0" timeOffset="16498.84">6225 15025 2502 0,'12'-10'4'16,"9"0"1"-16,6-5-6 15,7-1-54-15,4 3-140 16,-5 2-257 0,-6 7 0-16,-4 0 0 15</inkml:trace>
  <inkml:trace contextRef="#ctx0" brushRef="#br0" timeOffset="16748.88">6205 15276 4012 0,'9'-1'7'0,"5"1"7"16,10-4 1-16,9-1-2 16,5-2 0-16,8-3-20 15,1-3-92-15,7 1-251 16,-13-1-373-16,-1 2 0 16,-8 1 0-16,-2 2 0 15</inkml:trace>
  <inkml:trace contextRef="#ctx0" brushRef="#br0" timeOffset="18360.16">6839 15050 2602 0,'-3'-4'140'0,"3"1"50"16,-3-3 45-16,3 1 29 16,0-2 21-1,0 3 25-15,0 1 21 0,0 0 15 16,1 1 12-1,-1 2-71-15,3 0-41 0,3 0-31 16,3 0-28 0,8 0-25-16,11 0-9 15,5 2-32-15,4 1-21 16,11 4 2-16,3 0-18 16,2-1-18-16,1 0-9 15,0 2-24-15,-6-3-18 16,-3 0-12-16,-9 4-34 15,-9 0-28-15,-8 1-6 16,-9 0-17-16,-7 2 8 16,-8 1 13-1,-9 5 7-15,-9 3 14 16,-7 1 14-16,-9 4 18 16,-5 3 33-16,-4 4 49 15,-3-2 18-15,-2 4-5 16,0-1 1-16,6-1-23 15,3-4-13-15,12-1-55 16,11-5-91-16,9-5-114 16,10-5-144-16,13-5-296 15,4-7-466-15,5-6 0 16,7-6 0 0</inkml:trace>
  <inkml:trace contextRef="#ctx0" brushRef="#br0" timeOffset="18938.45">7429 15175 2652 0,'0'0'45'16,"0"0"45"-16,0 0 17 16,0 0 15-16,0 0 19 15,3 0 37-15,3 0 23 16,4-4 6-16,5-1 3 15,5-4-4-15,4-4-44 16,3-8-46 0,0-2-18-16,2-6-23 15,4-2-24-15,3-5-39 16,-1-3-26-16,-4 1-6 16,1 1-9-16,-4 3 6 15,-9 6 4-15,-5 5-4 16,-4 6-12-16,-6 11 40 15,-2 4 42-15,-1 10 41 16,-4 13 25 0,-1 14 18-16,-7 13 21 15,-2 14 8-15,2-1 3 16,0 4 6-16,4-8 10 16,6-3-35-16,-1-6-71 15,2-5-105-15,6-11-108 16,0-7-136-16,8-10-269 15,2-7-443-15,2-5 0 16,8-7 0-16,-2-11 0 16</inkml:trace>
  <inkml:trace contextRef="#ctx0" brushRef="#br0" timeOffset="19325.86">8121 14933 4577 0,'-6'3'133'16,"-1"10"59"-16,-3 9 95 15,-2 12 59-15,5 5 21 16,6 11 1-16,-2 0-1 16,6-3 1-16,10-6-1 15,1-8-61-15,5-5-71 16,8-9-59-1,-1-6-96-15,4-9-79 16,1-4-64-16,-3-13-19 16,-4-9-60-16,-3-7-47 15,-9-10-32-15,-7-13-43 16,-3-11-30-16,-9-5-4 16,-10-4-3-16,-8 7 21 15,-6 11 41-15,-9 14 16 16,-4 16 59-16,2 17 22 15,3 14-78 1,6 17-157-16,6-24-557 0,6 46 0 16,11 4 0-1,6 0 0-15</inkml:trace>
  <inkml:trace contextRef="#ctx0" brushRef="#br0" timeOffset="19824.43">7108 15628 2386 0,'-9'2'150'0,"-1"0"54"0,-1-1 36 15,5 2 15-15,2-2 12 16,5-1 8-16,11-2 6 16,10-5 2-1,12-6-1-15,9-6-97 16,13-6-67-16,6-6-69 15,4-2-148-15,0 3-225 16,-5-23-586-16,-9 26 0 16,-8 6 0-1,-11 6 0-15</inkml:trace>
  <inkml:trace contextRef="#ctx0" brushRef="#br0" timeOffset="21303.17">9289 14894 3696 0,'6'17'109'0,"0"8"26"16,2 8 13-16,0 11 4 15,0 5 0-15,-5-2 0 16,3-1 1-16,0-5-17 16,2-5-63-1,-2-7-129-15,0-7-185 16,3-6-242-16,-5-8-342 15,1-4 0-15,-2-4 0 16,3-9 0-16</inkml:trace>
  <inkml:trace contextRef="#ctx0" brushRef="#br0" timeOffset="21538.04">9607 14702 3186 0,'6'0'140'0,"-2"5"56"16,2 11 29-16,-1 16 14 15,-4 13 6-15,4 18 2 16,1 5-11-16,7 5-60 16,4-4-113-16,4-5-254 15,0-27-761-15,-1 15 0 16,-4-10 0-16,-2-9 0 15</inkml:trace>
  <inkml:trace contextRef="#ctx0" brushRef="#br0" timeOffset="21918.35">9029 15909 2828 0,'13'-24'-22'0,"13"-8"24"16,16-11 13-16,20-10 5 15,22 7 35 1,14 3 52-16,16 8 70 0,4 3 50 16,4 13 23-1,-5 6 39-15,-3 8 7 16,-7 12-11-16,-6 8-8 16,-9 13-10-16,-9 4-54 15,-11 5-186-15,-8 1-334 16,-13-2-694-16,-11-5 0 15,-10-10 0-15,-16-9 0 16</inkml:trace>
  <inkml:trace contextRef="#ctx0" brushRef="#br0" timeOffset="22328.79">8963 15476 5348 0,'0'0'2'15,"0"0"-57"-15,0 0-109 16,-2 1-175-16,-4-2-619 16,-7 11 0-16,-6 1 0 15,-6 3 0-15</inkml:trace>
  <inkml:trace contextRef="#ctx0" brushRef="#br0" timeOffset="22485.85">8530 15713 3269 0,'-22'6'41'0,"-2"3"1"16,-3 2-30-16,3 1-187 0,14-42-462 16,3 39 0-1,1-4 0-15,0 2 0 16</inkml:trace>
  <inkml:trace contextRef="#ctx0" brushRef="#br0" timeOffset="22615.18">8267 15994 4882 0,'-6'0'7'0,"0"0"7"0,3-2-21 15,-2 0-121 1,5 6-165-16,7-11-602 16,3 5 0-16,10 1 0 15</inkml:trace>
  <inkml:trace contextRef="#ctx0" brushRef="#br0" timeOffset="23285.71">10991 15539 3158 0,'18'-2'-631'0,"5"1"0"16,13-2 0-16,6 0 0 15</inkml:trace>
  <inkml:trace contextRef="#ctx0" brushRef="#br0" timeOffset="23409.35">11465 15676 3661 0,'5'6'7'15,"1"-5"-54"-15,5 1-204 16,-1-30-423-16,-4 29 0 15,-3-4 0-15</inkml:trace>
  <inkml:trace contextRef="#ctx0" brushRef="#br0" timeOffset="23870.59">10292 15194 3266 0,'0'0'195'15,"0"-1"50"-15,-3-1 31 16,1 1 16-16,2-2 10 15,-1 3-2-15,1 0-3 16,1 2-28-16,1 0-92 16,3 6-240-16,4 0-258 15,10-3-210-15,0 7-409 16,2-2 0 0,5 2 0-16,-3-1 0 15</inkml:trace>
  <inkml:trace contextRef="#ctx0" brushRef="#br0" timeOffset="23976.62">10543 15321 2613 0,'12'4'81'16,"4"3"0"-16,6 1-48 16,8 1-168-16,-8-8-399 15,1 6 0-15,1 0 0 16,-3-2 0-16</inkml:trace>
  <inkml:trace contextRef="#ctx0" brushRef="#br0" timeOffset="24136.32">10870 15452 3880 0,'10'3'110'0,"-1"-3"51"16,6-3 5-16,5 3-20 15,2 3-109-15,-2-3-156 16,4-4-757-16,-3 4 0 16,0 0 0-16,-1 1 0 15</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4-05T13:21:36.853"/>
    </inkml:context>
    <inkml:brush xml:id="br0">
      <inkml:brushProperty name="width" value="0.05292" units="cm"/>
      <inkml:brushProperty name="height" value="0.05292" units="cm"/>
      <inkml:brushProperty name="color" value="#FF0000"/>
    </inkml:brush>
  </inkml:definitions>
  <inkml:trace contextRef="#ctx0" brushRef="#br0">7659 15876 3228 0,'-2'0'18'15,"-2"-2"21"-15,3-1 19 16,-5-1 9-1,-2 0 9-15,3-2 23 0,-2-2 16 16,-2 2 9 0,1 1 7-16,-7-1 4 15,-10 1-9-15,-12 4-22 16,-15 1-17-16,-20 4-8 16,-20 8-15-16,-20 5-10 15,-17 9-12-15,-14 10 0 16,-9 6 9-16,-6 10 8 15,6 12 22-15,1 3 21 16,12 12 14-16,12 7 12 16,22 9 9-1,22 5-11-15,26 1 4 16,27-2-7-16,28-6-9 16,35-10 6-16,38-11-32 15,39-12-7-15,39-17-9 16,35-22-14-16,28-17-16 15,21-23-42-15,8-18-44 16,7-18-31-16,-5-12-38 16,-12-11-69-1,-20-13-40-15,-31-8-29 16,-31-5-8-16,-38-8 3 16,-42 0 22-16,-36 0 62 15,-38 3 64-15,-37 2 41 16,-37 0 37-16,-36 3 52 15,-39 9 72-15,-32 11 48 16,-23 20 41-16,-14 20 19 16,-9 20-10-16,14 21-28 15,12 24-48 1,7 25-56-16,14 29-101 0,24 29-164 16,38 14-841-1,2 27 0-15,32 6 0 16,33-8 0-16</inkml:trace>
  <inkml:trace contextRef="#ctx0" brushRef="#br0" timeOffset="984.3">12280 15733 2196 0,'-19'-9'84'15,"-3"-2"56"-15,0-1 38 16,-5-4 33-16,10 2 25 16,-4 4 13-16,-3 4 9 15,-12 8 24-15,-11 17 24 16,-21 20-26-16,-10 26-21 15,-9 20-35 1,-2 30-22-16,9 12-23 16,21 9-17-16,23 3-12 15,29-4-10-15,31-9-1 16,44-16-9-16,34-17-12 16,30-18-23-16,34-19-18 15,25-24-24-15,14-17-43 16,5-16-34-16,4-19-23 15,-2-15-15-15,-11-13-31 16,-22-19-16 0,-20-15-2-16,-28-17 5 15,-32-12 8-15,-32-14 10 16,-36-6 34-16,-28-5 22 16,-36-5 23-16,-35 2 17 15,-36 5 14-15,-38 9 19 16,-34 16 8-16,-28 28 7 15,-21 30-10-15,-7 34-4 16,-5 39-3 0,0 53 4-16,2 49-31 0,14 50-131 15,23 47-317 1,29 27-629-16,50 9 0 16,55-14 0-16,54-26 0 15</inkml:trace>
  <inkml:trace contextRef="#ctx0" brushRef="#br0" timeOffset="3082.52">31205 7120 4077 0,'-35'-1'4'0,"-16"-2"29"16,-17 2 27-16,-16-1 18 15,3 4 7-15,-8 0 4 16,-6 12 7-16,-15 3 7 16,-13 11 14-16,-11 16 18 15,-6 17 15-15,3 8-11 16,12 7-14 0,20 8-2-16,34-1 1 0,29-7 30 15,27-7 33-15,33-6 38 16,30-9 13-1,30-15-4-15,32-13-5 16,33-14-16-16,23-12-24 16,5-13-12-16,1-15 12 15,-13-9-33-15,-17-16-47 16,-20-13-57-16,-23-13-74 16,-30-11-74-16,-32-6-81 15,-36-2-47-15,-36-1-33 16,-40 11-46-16,-35 15-67 15,-33 17-58-15,-21 23-93 16,-12 23-153-16,1 24-46 16,4 34-99-1,25 17 0-15,30 15 0 16,39 15 0-16</inkml:trace>
  <inkml:trace contextRef="#ctx0" brushRef="#br0" timeOffset="3553.54">31213 8052 4734 0,'-100'1'-28'0,"-40"9"6"0,-39 9 26 15,-38 14 39 1,30 17 39-16,16 12 37 16,31 9 18-16,35 4 9 15,40 3 27-15,41-1 62 16,42-5 32-16,41-4-9 16,32-6-10-16,30-7-49 15,25-12-70-15,19-12-69 16,7-18-57-16,10-7-24 15,-3-15-34-15,-6-17-40 16,-19-21-40-16,-25-14-14 16,-31-24-30-1,-33-19-3-15,-38-13 12 16,-41-8-1-16,-49-2 3 16,-53 7 8-16,-51 15-2 15,-35 22 6-15,-31 23-7 16,-3 25-39-16,13 21-133 15,41 14-186-15,39 16-231 16,50 6 0-16,55-2 0 16,46-8 0-16</inkml:trace>
  <inkml:trace contextRef="#ctx0" brushRef="#br0" timeOffset="4237.26">31283 6149 3796 0,'-33'-14'9'15,"-21"-5"7"1,-26 0 21-16,-27 8 18 16,-16 12 2-16,-26 20 3 15,-20 22 10-15,-14 23 23 16,-7 14 36-16,8 15 22 16,10 6 13-16,26 1 16 15,32-5-15-15,43-4-12 16,41-4 6-16,39-7 1 15,45-7 14-15,37-8 13 16,32-15-34-16,27-15 1 16,29-12-18-16,16-17-4 15,6-13-16 1,4-20 7-16,-3-17-22 16,-20-21-13-16,-16-20-49 15,-27-23-84-15,-36-10-13 16,-40-13-34-16,-34 4-17 15,-46 9-34-15,-50 16 2 16,-47 25-26-16,-49 22 7 16,-35 29 8-16,-28 26 25 15,-23 29-27-15,-1 44-165 16,39 23-719 0,-19 37 0-16,28 23 0 15</inkml:trace>
  <inkml:trace contextRef="#ctx0" brushRef="#br0" timeOffset="19298.91">17079 15740 1958 0,'0'-4'23'15,"0"0"29"-15,-1 0 15 16,-1-3 13-16,2 3 11 16,-1 0 7-16,1-1 20 15,0 2 22 1,0-1 17-16,-4 2-8 16,-1-3 4-16,-4 4-7 15,-7 0 8-15,-6 2 32 16,-6 9 24-16,-6 6 31 15,-2 16 8-15,-1 9-14 16,5 12-15-16,11 4-2 16,11 5-12-16,10 0-20 15,15-5-15-15,18-7-43 16,14-8-34-16,13-10-38 16,16-10-22-16,8-11-9 15,3-11 2 1,0-6-1-16,-4-10 4 15,-10-8 0-15,-14-7-8 16,-16-9-5-16,-21-4-6 16,-12-7-5-16,-25-1-22 15,-19-6-21-15,-20 1-5 16,-17 1-4-16,-18 8-6 16,-7 10-3-16,1 15-5 15,4 12-57 1,15 16-112-16,21 13-189 15,37 0-570-15,8 13 0 16,13 0 0-16,22-6 0 16</inkml:trace>
  <inkml:trace contextRef="#ctx0" brushRef="#br0" timeOffset="19704.49">17552 15477 4302 0,'2'-5'56'0,"1"1"66"16,1 4 36-16,0 8 15 15,-1 12 21-15,-3 18 8 16,0 17 18-16,0 9 13 16,0 2 7-16,0 1-7 15,4-5-11-15,-1-5-41 16,4-11-19-16,6-3 8 16,3-11 2-16,6-7-10 15,5-7-20-15,8-8-9 16,1-6-24-1,7-4-74-15,-5-4-130 16,-3-1-110-16,-6 0-147 16,-7-5-206-16,6-9-724 15,-14 5 0-15,0-3 0 16,-5-4 0-16</inkml:trace>
  <inkml:trace contextRef="#ctx0" brushRef="#br0" timeOffset="20131.25">18317 15551 3624 0,'-27'-2'82'0,"-16"0"53"16,-12 2 24-16,-5 2 6 15,10 1 8-15,14 3 5 16,18 1 12-16,14 6 7 16,17 2 2-16,15 4-22 15,21 9-54-15,9 3-52 16,11 5-24 0,-4 1 1-16,-6 2 7 15,-14-4 11-15,-9-1 1 16,-13-8 31-16,-16-5 71 15,-7-5 62-15,-13-4 10 16,-14-2-4-16,-13-5 7 16,-8 1-17-16,-6-2-65 15,4 1-157-15,8-2-125 16,9 1-246-16,16-3-353 16,0 8-514-1,4 0 0-15,5-2 0 16</inkml:trace>
  <inkml:trace contextRef="#ctx0" brushRef="#br0" timeOffset="20578.41">17041 16699 2666 0,'-19'8'131'0,"-2"1"36"16,-3 1 50-16,4-1 62 15,14-5 37-15,4-2 27 16,10-2 44-16,19-3 49 16,17 0 47-16,27-5-9 15,31-5-43-15,32-6-37 16,25-8-50-16,20-1-61 16,25 3-38-1,11-1-28-15,1 2-43 16,-18 8-48-16,-17 3-48 15,-37 4-78-15,-35 4 0 16,-34 3-14-16,-27 3-217 16,-19-1-204-16,-5-8-1067 15,-24 3 0-15,-15-4 0 16,-11-11 0-16</inkml:trace>
  <inkml:trace contextRef="#ctx0" brushRef="#br0" timeOffset="22311.2">18956 16017 3314 0,'0'0'98'16,"3"0"37"-16,5-2 16 15,8 2 5-15,7-6 7 16,6-2 5-16,13-5 7 16,5-6 5-16,8-8 11 15,8-5-31-15,14-8-43 16,5-11-33-16,6-7-13 16,4-9-2-16,3-6-4 15,2-8-4-15,0-7-9 16,-4-3-7-16,0-9-11 15,-4-6-14 1,-6 1-7-16,-5 9-1 16,-7 9 0-16,-14 14-2 15,-12 17 1-15,-10 14 4 16,-15 12 2-16,-8 10 0 16,-8 8-1-16,-4 8-4 15,-4 2-31-15,-8 8-72 16,-3 4-104-16,-5 7-109 15,3-1-177 1,-4-2-429-16,5 6 0 0,5-8 0 16,1-1 0-1</inkml:trace>
  <inkml:trace contextRef="#ctx0" brushRef="#br0" timeOffset="22700.3">20184 14773 2687 0,'-4'-2'117'0,"-1"2"85"0,4 0 56 16,-3-2 20-1,11 4 7-15,8-4 3 16,17-4 0-16,13-4 2 15,15-6-5-15,11-8-59 16,4-5-55-16,3-3-83 16,-4-5-53-16,-11 3-16 15,-10 0-6-15,-18 6-1 16,-11 6 3-16,-14 7 0 16,-4 9 12-16,-13 10 14 15,-4 13 7-15,-10 14 9 16,-3 9-2-16,-5 7-1 15,1 7-2 1,8 0-57-16,6-2-254 16,7-20-869-16,4 14 0 15,6-13 0-15,4-10 0 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4-05T12:19:50.320"/>
    </inkml:context>
    <inkml:brush xml:id="br0">
      <inkml:brushProperty name="width" value="0.05292" units="cm"/>
      <inkml:brushProperty name="height" value="0.05292" units="cm"/>
      <inkml:brushProperty name="color" value="#FF0000"/>
    </inkml:brush>
  </inkml:definitions>
  <inkml:trace contextRef="#ctx0" brushRef="#br0">5880 4052 1302 0,'-2'0'18'0,"2"-4"6"15,0 3 2-15,0-2 1 16,0 3 1-16,0 0-1 15,0 0 2-15,0 0 6 16,0 0 19-16,0 0 19 16,-1 0 36-16,1 0 23 15,0 0 20-15,-3 0 11 16,3 0 14-16,0 0 21 16,0 0 20-1,0 0 11-15,0 0-7 16,0 0-15-16,0 0-15 15,4-1-24-15,2-6-17 16,7-2-7-16,3-3-17 16,4-5-17-16,1-1-19 15,0-1-14-15,3-4-3 16,-6 1-10 0,0-3-18-16,-1 0 2 15,-6 1 6-15,-3 8 6 16,-3-1 9-16,-2 7-6 15,-3 4-5-15,0 5-6 16,0 0 15-16,-3 7 3 16,-2 10-10-16,-1 7-3 15,-7 6-4-15,5 8-7 16,-1 2-9-16,0 0 6 16,3-3 1-16,3 0 0 15,0-9-21-15,0-1-8 16,0-4-2-16,3-8-10 15,0-3-20 1,0-4-43-16,0-1-74 16,0-3-101-16,0-3-185 15,0-10-541-15,3 7 0 16,-3-4 0-16,0-4 0 16</inkml:trace>
  <inkml:trace contextRef="#ctx0" brushRef="#br0" timeOffset="531.03">5799 3699 3582 0,'-14'4'0'0,"-7"8"5"16,-6 14 8-16,-6 13 11 16,7 12 12-16,1 16 9 15,10 8 7-15,7-1 5 16,1-2 7-16,10-5 24 15,10-6 9-15,14-14 4 16,12-8-5 0,17-17-6-16,18-9-10 0,13-16-9 15,13-13-1 1,3-12-3-16,-3-14-3 16,-12-7-14-16,-15-9-12 15,-22-8-9-15,-15-7-8 16,-22-9-15-16,-16-8-20 15,-18-6-6-15,-23 3 4 16,-22 9 6-16,-22 14-7 16,-16 22-9-16,-12 21-12 15,-4 22-26 1,3 23-43-16,3 25-46 0,10 21-120 16,10 11-548-1,13 30 0-15,19 10 0 16,13 4 0-16</inkml:trace>
  <inkml:trace contextRef="#ctx0" brushRef="#br0" timeOffset="9096.75">9527 10189 2761 0,'-14'-12'-15'0,"1"-1"16"0,-8-4 23 16,-5-3 13-16,4 7 9 16,-3-2 17-16,-3 1 9 15,-4 3-2 1,-7-3 5-16,-5 3 25 15,-8 1-5-15,-10 1-14 16,-10 2-22-16,-12 5-9 16,-11 2-6-16,-12 6-11 15,-11 6 2-15,-5 5 15 16,1 11 14-16,2 11 16 16,7 6 16-16,13 7 8 15,12 8 18-15,17 5 11 16,17 8 9-1,19 8 4-15,20 6-7 16,22 4-14-16,25-5-16 16,26-4-18-16,27-11-15 15,30-14-9-15,32-15-13 16,28-16-14-16,25-16-13 16,20-17-18-16,22-18-25 15,2-18-33-15,-7-14-27 16,-8-15-35-16,-22-5-26 15,-32-5-30-15,-37-3-37 16,-36 2-14-16,-39 2-1 16,-40-1 3-16,-26 5-18 15,-40-1 16 1,-31 3 22-16,-37 7 73 16,-30 10 43-16,-33 9 47 15,-25 14 38-15,-15 21 12 16,-1 10 1-16,-4 15-16 15,6 21-11-15,28 15-62 16,25 9-138-16,33 11-343 16,36 16 0-16,40-2 0 15,27 4 0-15</inkml:trace>
  <inkml:trace contextRef="#ctx0" brushRef="#br0" timeOffset="10246.79">9795 11124 2906 0,'0'-2'21'16,"0"-3"32"-16,0 3 26 0,0-2 24 15,0 2 29 1,0 2 21-16,0 0 4 16,0 0 4-16,1 0 31 15,1 7 23-15,1 7 15 16,1 11-20-16,2 11-22 15,2 6-20-15,-2 0-20 16,9-8-8 0,2-4 4-16,5-10 4 0,7-9-22 15,7-8-29-15,5-8-27 16,4-13-14 0,-6-9 1-16,-5-5-8 15,-6-8-6-15,-15-2-12 16,-9 3-11-16,-5 2-23 15,-9 1-30-15,-6 5-35 16,-3 9-61-16,-2 7-77 16,-2 6-76-16,2 5-167 15,14 4-536-15,2 8 0 16,3 4 0-16,9-3 0 16</inkml:trace>
  <inkml:trace contextRef="#ctx0" brushRef="#br0" timeOffset="10623.39">10306 11026 3920 0,'-16'0'-4'16,"1"0"12"-16,-5 0 6 15,4 0 17-15,10 3 31 16,3 7 32-16,12 2 21 15,6 7 12-15,10 10 5 16,1 2 19-16,6 6-4 16,-4 4-10-16,-5 2-4 15,-10-3-8 1,-5 0-18-16,-6-5-24 16,-10-3-16-16,-12-7-8 15,-7-3-3-15,-10-5-11 16,-9-7-5-16,-3-9-20 15,5 2-40-15,11-7-51 16,4-2-85-16,14-5-64 16,12 1-130-16,18-10-171 15,11 5-345-15,10 2 0 16,5-1 0 0,13 1 0-16</inkml:trace>
  <inkml:trace contextRef="#ctx0" brushRef="#br0" timeOffset="11013.44">10693 11222 3803 0,'-22'0'3'0,"-8"4"21"16,-5 9 31-16,-5 4 28 15,8 10 37 1,14 6 16-16,6-2 0 15,9-3-1-15,10-5-1 16,13-7-3-16,5-10-15 16,8-8-50-16,10-11-74 15,-1-8-52-15,-9-8-34 16,-6-3-6-16,-13 0 30 16,-10 5 38-1,-2 5 31-15,-4 7 14 0,1 8 27 16,-5 9 48-16,-1 9 48 15,-2 11 26-15,-1 7-4 16,4 9-21-16,3 1-85 16,3-2-128-1,3-5-133-15,6-7-171 16,14-14-559-16,-9-7 0 16,5-8 0-16,-3-12 0 15</inkml:trace>
  <inkml:trace contextRef="#ctx0" brushRef="#br0" timeOffset="11308.22">10843 11251 3736 0,'7'4'50'15,"2"7"27"-15,2 6 13 16,8 9 22-16,-4 4 22 16,2 4 15-1,-7-2 5-15,-3-7 5 16,-4-5 6-16,-3-8-25 15,0-8-48-15,-7-8-36 16,3-11-11-16,1-16-20 16,0-5-23-16,3-13-21 15,12-6-39-15,9-1-26 16,7-2-7-16,5 5-37 16,5 5-27-1,-1 11-64-15,0 10-131 16,0 4-466-16,-13 15 0 15,-5 7 0-15,-8 6 0 16</inkml:trace>
  <inkml:trace contextRef="#ctx0" brushRef="#br0" timeOffset="11731.6">10275 11732 2675 0,'-6'0'37'0,"-3"-2"9"16,6 2 7-16,1-3 7 15,16 0 23-15,6-3 36 16,13-2 25-16,9 0 28 16,12 1 27-16,7 3-19 15,7 2-5-15,6 2-11 16,1 0-43-1,-2 4-77-15,-3-4-171 16,-5 0-244-16,-12 5-383 16,-15-4 0-16,-18-2 0 15,-10 1 0-15</inkml:trace>
  <inkml:trace contextRef="#ctx0" brushRef="#br0" timeOffset="16480.91">12361 6364 2381 0,'-2'0'-5'15,"1"0"19"-15,-1 0 17 16,1-1 9-16,2 2 4 15,-1-1 4 1,0 0 5-16,0 0 6 0,0 0 4 16,0 2 21-16,0-2 5 15,0 0-8 1,0 0-3-16,0 0-2 16,0 0 8-16,2 0 3 15,4-3-3-15,5-4 1 16,2-2-1-16,5-3-10 15,6-3-6-15,5 0-10 16,2 1-10-16,6-3 0 16,8 3-6-16,5-1 6 15,5 3 8 1,11-3 9-16,12 4 12 16,10-3 7-16,8 4 2 15,11 1 0-15,11 5 1 16,3 2-10-16,1 1-3 15,-1 2-12-15,-2 3-10 16,-8 4-13-16,-3 5-14 16,0 11-5-16,-7 4 4 15,-7 6 1-15,-10 7-1 16,-12 7 7-16,-8 1 5 16,-10 2 2-16,-2 1 0 15,-5-3-2 1,-8-5 0-16,-1-6-8 15,-11-7-23-15,-10-4-102 16,-3-6-147-16,8-14-719 16,-11-5 0-16,0-2 0 15,1-9 0-15</inkml:trace>
  <inkml:trace contextRef="#ctx0" brushRef="#br0" timeOffset="16965.3">14553 6266 3658 0,'0'-3'15'15,"0"0"13"-15,0 1 47 16,1 1 57-16,9 2 23 16,6 11 16-16,9 3 15 15,8 7 18 1,9 7 6-16,-6 9 5 15,1 0-8-15,-7 1-8 16,-5 3-50-16,-7-1-55 16,-1-5-22-16,-13-5-2 15,1 2-11-15,-10-3 6 16,-8 0 1-16,-13 0-5 16,-13 2 6-16,-11 3 0 15,-14 0 0-15,-8 2-11 16,-4-1-34-16,-2 3-59 15,4-2-116-15,12-2-215 16,43-14-794-16,-11 4 0 16,18-14 0-16,16-8 0 15</inkml:trace>
  <inkml:trace contextRef="#ctx0" brushRef="#br0" timeOffset="21046.58">12006 4272 2601 0,'-5'0'-46'16,"-1"1"5"-16,2 1 8 16,1-2 11-16,3 0 13 15,-3 2 4-15,6-2 0 16,-6-2 1-16,-1 6 7 16,4 1 60-16,-4 5 28 15,4 4 30 1,-3 1 27-16,-1 9 13 15,-2 6 9-15,-4 7 18 16,-1 9 13-16,-3 4 4 16,-2 1-11-16,0 0-12 15,2-7-30-15,1-7-61 16,6-3-112-16,2-12-184 16,2-13-178-16,6-5-376 15,-1-4 0-15,2-14 0 16,-4-7 0-1</inkml:trace>
  <inkml:trace contextRef="#ctx0" brushRef="#br0" timeOffset="21355.2">11940 4283 2347 0,'17'-25'25'16,"11"-6"21"-16,5-3 26 15,9 0 40-15,3 16 37 16,-1 15 20-16,0 13 20 15,0 17 12-15,-4 14 3 16,-9 12-7-16,-8 14-11 16,-12 3-13-16,-8-2-7 15,-10-7-16-15,-9-5-24 16,-8-10-12 0,-9-3-20-16,-14-11-11 15,-4-3-8-15,-8-11-16 16,-1-5-19-16,3-8-45 15,7-2-71-15,9-7-80 16,17-6-120-16,15-2-188 16,6-5-336-16,15-4 0 15,12 1 0-15</inkml:trace>
  <inkml:trace contextRef="#ctx0" brushRef="#br0" timeOffset="22330.78">12507 4566 4561 0,'-5'7'-42'16,"-10"6"3"-16,-5 10 6 16,-8 9 12-16,6 7 15 15,-7-3 14 1,11-1 9-16,9-9 2 0,7-6-4 15,12-7 58 1,7-8-8-16,10-8-19 16,10-5-37-16,3-10-36 15,-3-9-19-15,-4-1-14 16,-12-5-5-16,-11 1-1 16,-5 7 10-16,-5 5-15 15,0 8 8-15,0 8 28 16,-8 8 40-16,5 11 25 15,0 7 11-15,2 8 4 16,2 3-3-16,8-1 2 16,12-5-19-16,2-8 8 15,4-4-24-15,8-9-40 16,-2-12-25-16,0-13-6 16,-8-10-3-1,-9-13-3-15,-6-8 4 16,-9-10 2-16,-2-9 17 15,-6-10 1-15,4-4 22 16,3 3 47-16,-3 11 31 16,3 15-8-16,0 17-22 15,0 24 12-15,-3 13 16 16,-1 18 8-16,0 23 5 16,-2 16-1-16,0 13 0 15,2 9-24-15,0-2-12 16,4-8 7-1,0-7-7-15,2-10-64 16,-2-8-112-16,0-15-105 16,-2-10-69-16,-4-13-75 15,-10-4-24-15,-8-8 29 16,-10-5 61-16,0-6 84 16,0-1 100-16,11-5 101 15,8 3 111-15,7 3 101 16,5-2 70-16,15 9 85 15,6 1 25-15,14 1-26 16,12 3-64 0,13 0-83-16,5 3-86 15,-2-3-67-15,-2 3-44 16,-2-3-27-16,-11 0-23 16,-7-2-14-16,-14-5 2 15,-8 2 19-15,-9-3 24 16,-4-1 24-16,-5 1 36 15,-3 7 46-15,-2 4 37 16,-6 2 45-16,-4 8 34 16,-3 16 12-16,1 6 3 15,8 10-10 1,7 3-20-16,2-1-17 16,4-4-24-16,4-8-31 15,-2-6-23-15,7-8-52 16,1-4-75-16,6-7-75 15,-3-5-110-15,3-4-170 16,-4-15-452-16,0 6 0 16,-4-5 0-16</inkml:trace>
  <inkml:trace contextRef="#ctx0" brushRef="#br0" timeOffset="22609.76">13470 4273 3561 0,'-12'-8'-17'0,"-1"2"1"16,-6 1 7-16,-2-1 18 15,5 6 9-15,5 0 2 16,5 2-1-1,2 0-1-15,2 4-17 0,4 1-69 16,2 1-139 0,4-2-458-16,0-1 0 15,0 0 0-15,-2-4 0 16</inkml:trace>
  <inkml:trace contextRef="#ctx0" brushRef="#br0" timeOffset="23221.44">13051 4541 3524 0,'0'0'11'0,"0"0"24"0,-4 8 39 16,-5 2 48-1,-3 8 31-15,-3 5 9 16,0 6 9-16,2 1 3 16,10-2 7-16,0 1 0 15,6-4-8-15,6-8-20 16,7-5-37-16,5-6-46 16,8-6-30-16,4-8-17 15,-3-5-10-15,-6-11-4 16,-4-5-4-16,-13-7-5 15,-4-3 2-15,-3 1-3 16,0 5 1 0,-1 6-4-16,2 6-4 0,-2 9-1 15,1 7 23 1,-3 9 16-16,-3 9-2 16,3 8 3-16,0 9 2 15,3 6 0-15,0 3-7 16,6-2-15-16,-3-4-59 15,4-4-107-15,7-7-179 16,16-15-673-16,-6-1 0 16,2-8 0-16,5-9 0 15</inkml:trace>
  <inkml:trace contextRef="#ctx0" brushRef="#br0" timeOffset="23529.02">13475 4390 5206 0,'-8'-5'-25'0,"-1"1"1"16,-4 2 3-16,-1-2 9 15,2 12 13-15,5 9 14 16,4 14 8-16,3 12 4 16,0 17 1-16,0 8 26 15,3 4 3-15,-6-3 11 16,-7-6 15-16,-3-7-1 15,-10-10-11 1,-13-11-13-16,-6-7-9 16,-3-12-31-16,-3-10-65 15,9-9-101-15,8-13-94 16,17-10-232-16,9-11-495 16,14-6 0-16,14-3 0 15,7 0 0-15</inkml:trace>
  <inkml:trace contextRef="#ctx0" brushRef="#br0" timeOffset="23870.17">13526 4691 4274 0,'17'7'15'16,"7"0"2"-16,6 0 6 15,6-3 17-15,-6 0 15 16,-1-4 4-16,-5-4 0 15,-5-4-13-15,-5-7-22 16,-7-1-24-16,-3-7-7 16,-11-2-2-16,-6 1-3 15,-5 6-9-15,-2 6-3 16,-6 7 15-16,-1 8 22 16,5 9 24-16,7 7 28 15,4 4 18 1,7 5 2-16,10 1 2 15,12-1 0-15,6 0-15 16,7-6-44-16,9-1-103 16,0-6-113-16,1-5-149 15,4-10-560-15,-6-2 0 16,-4-7 0-16,-5-11 0 16</inkml:trace>
  <inkml:trace contextRef="#ctx0" brushRef="#br0" timeOffset="24083.82">14062 4289 1968 0,'1'-17'62'16,"1"-1"-8"-1,-2 3 33-15,3 5 62 16,-3 20 40-16,-3 23 18 16,-2 16 8-16,1 13 8 15,-2 11 4-15,0 0-64 16,-1-4-1-16,2-8-28 15,0-8-162-15,15-18-734 16,-11-6 0-16,-3-15 0 16,-4-11 0-16</inkml:trace>
  <inkml:trace contextRef="#ctx0" brushRef="#br0" timeOffset="24278.59">13848 4535 5176 0,'26'-1'-101'16,"11"-4"-40"-16,22 1-14 15,15-1 2-15,6-1-7 16,2 2-99-16,29-2-582 16,-41 2 0-16,-12 3 0 15,-11 0 0-15</inkml:trace>
  <inkml:trace contextRef="#ctx0" brushRef="#br0" timeOffset="24963.64">12308 5235 3110 0,'64'0'-41'16,"34"0"30"-16,34 0 51 15,40 0 28-15,7 0 16 16,13 0 5-1,1 0-13-15,-8 4-155 16,-16-6-588-16,-30 9 0 16,-32 4 0-16,-28 1 0 15</inkml:trace>
  <inkml:trace contextRef="#ctx0" brushRef="#br0" timeOffset="29534.77">16989 8961 3290 0,'-36'-10'26'16,"-17"-2"4"-16,-18-1 2 15,-19 2 4-15,-2 5 6 16,-8 5 5-16,-7 1 7 16,-14 4 9-16,-8 6 9 15,-19 7-3 1,-11 9 15-16,-16 15 24 16,-11 18 23-16,-9 16 13 15,3 21 12-15,12 14 12 16,18 21 0-16,30 14-7 15,38 8-5-15,39 11-7 16,32 0-17-16,49 3-10 16,45-11-2-16,46-8 11 15,45-9-6-15,43-11-17 16,34-20 0-16,38-13-8 16,30-19 4-1,35-17-17-15,22-22-18 16,21-12-47-16,-2-21-37 15,-10-15-36-15,-27-14-17 16,-33-14-8-16,-39-17-7 16,-36-18-5-16,-38-18-11 15,-38-20-15-15,-33-15-38 16,-37-12-24-16,-37-13-1 16,-37-11-5-16,-43-1 2 15,-49-3 13-15,-46 2 13 16,-53-1 36-1,-40 10 23-15,-40 8 43 16,-24 12 53-16,-22 28 58 16,-22 33 16-16,-17 41 12 15,-11 41 0-15,2 51-11 16,6 57-16-16,26 47-102 16,40 52-167-16,62 29-703 15,58 30 0-15,77-5 0 16,69-18 0-16</inkml:trace>
  <inkml:trace contextRef="#ctx0" brushRef="#br0" timeOffset="32484.53">14522 3570 1257 0,'0'0'50'16,"0"0"23"-16,0 0 23 15,0 0 29-15,0 0 23 16,0 0 19-16,0 0 18 16,0 0 27-16,0-2 21 15,0 0-13-15,0 2-5 16,0-4-10 0,0 0-11-16,0-3-16 15,0-1-18-15,0-2-16 16,2-1-12-16,2 1-19 15,5-3-17-15,0 1-13 16,11-3-12-16,4-1-12 16,0 1-13-16,6 1-12 15,2 3-8-15,-3 4-6 16,-2 4-15-16,-6 6 21 16,-12 9 15-16,-5 13-9 15,-5 13 4 1,-8 6 6-16,-5 8 3 15,-6-2 2-15,-5-3 4 16,-5-4 7-16,-3-4 8 16,-2-8-25-16,0-4-16 15,4-6 4-15,4-4-11 16,6-4-19-16,2-4-12 16,9-3-17-16,6-2-24 15,2-3-44-15,2-1-14 16,3 0 0-16,2 0-1 15,-1 0 14-15,10 0 20 16,1 0 30 0,6 0 29-16,0 2 30 0,0 1 34 15,5 1 50 1,2 0 19-16,2-3 5 16,0-1-3-16,0 0-13 15,1 0-12-15,-4 0-26 16,-5 0-42-16,-4 0-62 15,0 0-69-15,-2 0-70 16,-3-3-120-16,2-3-176 16,-8 0-323-16,-2-1 0 15,-5-5 0 1,-5 3 0-16</inkml:trace>
  <inkml:trace contextRef="#ctx0" brushRef="#br0" timeOffset="33061.83">14354 3400 1935 0,'-15'28'62'16,"1"16"51"-16,-2 12 37 15,0 13 25-15,10-3 22 16,9 2 14-16,7-3 8 15,12-6 21-15,11-5 21 16,13-8-4-16,14-13-34 16,10-8-41-16,3-11-25 15,9-8-25-15,0-10-17 16,2-10-12-16,-4-5-5 16,-10-5-20-16,-12-11-21 15,-15-3-20-15,-14-7-27 16,-14-8-22-16,-14-7-22 15,-7-11-13 1,-13-6-10-16,-8-2-5 16,-9 2-16-16,-12 4-8 15,-9 13-12-15,-10 14-16 16,-10 13-12-16,-9 18-54 16,-7 15-76-16,0 18-59 15,-2 17-93-15,5 16-219 16,7 23 0-1,11 18 0-15,11 6 0 0</inkml:trace>
  <inkml:trace contextRef="#ctx0" brushRef="#br0" timeOffset="46905.64">16008 2922 1203 0,'0'0'45'16,"-3"0"26"0,3 0 18-16,0 0 13 0,0 0 10 15,0-3 14-15,0 3 22 16,0 0 15 0,0 0 18-16,0 0 5 15,-3 0-22-15,-3-2-18 16,-2 0-4-16,-1-1 6 15,-3-3 8-15,2 2-15 16,-4 1-23-16,-1 0-13 16,-5 1-16-16,-1 2-18 15,-6-2-4-15,-1 7-1 16,-1 1-5-16,-5 6 0 16,-1 13 14-16,3 8 22 15,4 7 26 1,4 11 5-16,8 3 3 15,11 0-9-15,3-1-10 16,14-3-3-16,2-7-7 16,10-8-17-16,7-10-27 15,9-10-20-15,1-8-31 16,3-5-13-16,-3-9-10 16,-7-4 6-16,-11-5 8 15,-10 0-5-15,-6-5-9 16,-9-2-8-1,-7 0-15-15,-6 3-16 16,-7 2-26-16,-4 4 1 16,-4 6 0-16,1 4-24 15,-3 5-46-15,8 6-83 16,10 4-120-16,6-1-127 16,6 5-202-1,13-1 0-15,10-5 0 0,8-4 0 16</inkml:trace>
  <inkml:trace contextRef="#ctx0" brushRef="#br0" timeOffset="47375.24">16150 3168 2748 0,'-10'5'43'0,"0"5"41"16,-4 7 23-16,2 5 23 16,6 6 10-1,3 5 2-15,3-3 16 0,5-2 4 16,4-1 6-1,6-7-6-15,4-6-31 16,13-7-40-16,4-7-31 16,1-6-32-16,1-6-13 15,-5-7-7-15,-9-1-11 16,-11-5-14-16,-7 0-10 16,-9-3-11-16,-8 1-18 15,-5 2-10-15,-7 3 5 16,-7 4-4-16,-4 4-5 15,-3 6-13-15,4 6-36 16,4 4-58-16,7 7-74 16,8 0-134-1,8 3-206-15,3 5 0 16,8-5 0-16,4-2 0 16</inkml:trace>
  <inkml:trace contextRef="#ctx0" brushRef="#br0" timeOffset="47640.31">16774 3044 2722 0,'-13'4'48'0,"-9"5"52"16,-9 11 34-16,-14 11 41 15,4 7 12-15,-3 7 10 16,7 1-4-16,7-2-7 16,4-4-64-16,9-7-122 15,11-4-208-15,2-19-563 16,4 3 0-16,4-10 0 16,-4-3 0-16</inkml:trace>
  <inkml:trace contextRef="#ctx0" brushRef="#br0" timeOffset="47890.18">16449 3085 3157 0,'0'-2'-5'15,"0"-1"-1"-15,0 0-1 16,0 3 0-16,6-5 2 15,1 5 0-15,-1-4-10 16,2 0-11-16,0 0-41 16,-7 1-71-1,1-2-77-15,-2 1-69 16,0-12-191-16,0 17 0 16,0 4 0-16,0 5 0 15</inkml:trace>
  <inkml:trace contextRef="#ctx0" brushRef="#br0" timeOffset="48405.66">16717 3345 3326 0,'0'0'49'0,"0"0"32"16,0 0 22-16,0 0 6 15,0 0-1-15,0 0-4 16,0 0-9-16,0 0-4 16,0 0 3-16,0 0-12 15,3 0-30-15,-2 0-26 16,5 0-14-16,5-4 1 15,-4 1 5-15,4-2 12 16,-5 0 11 0,0 1 5-16,-5 2-3 15,-1 2 1-15,0 0-7 16,0 0-8-16,2 0-6 16,1 0-3-16,0 0-4 15,1 0-3-15,0 0 2 16,-1-1 5-16,-3 0 0 15,0-3-10-15,0 3-1 16,0-1-4-16,-3-1-9 16,-1 3-36-16,1-2-33 15,0 2-46-15,-3 0-96 16,5 0-167 0,-3-2-408-16,2 6 0 15,5-4 0-15,3 3 0 16</inkml:trace>
  <inkml:trace contextRef="#ctx0" brushRef="#br0" timeOffset="49297.61">16476 3033 1488 0,'-5'0'22'0,"2"0"25"15,2 0 27-15,-2 0 17 16,3 0 17 0,0 0 17-16,1 0 19 15,-1 0 19-15,0 0 18 16,0 0 8-16,0 0-5 16,0 0-15-16,0 0-21 15,0 0-11-15,0 0-7 16,0 0-11-16,0 0-16 15,0 0-19-15,0 0-22 16,0 0 2-16,-3 0-10 16,-2 0-9-16,-2 0-7 15,0 1-9 1,-2 0-19-16,1 4-26 0,1 1-48 16,2-2-76-1,2 3-103-15,5-5-466 16,-1 3 0-16,1-1 0 15</inkml:trace>
  <inkml:trace contextRef="#ctx0" brushRef="#br0" timeOffset="51118.49">17665 2927 2707 0,'0'-5'28'0,"0"2"28"16,0-1 15-16,0 2 6 15,0 1-5-15,0 1-7 16,0 1 3-16,-2-1 9 16,-5 2 4-16,-7 2-1 15,-8 7-19 1,-7 3-24-16,-4 2-14 0,3 3-4 16,-1-1 8-1,6-3 8-15,6 0-1 0,5-2-13 16,7-3-14-1,5 0-17-15,2-2-9 16,5-3 0-16,5 2 1 16,2 0 2-16,12 0 1 15,5 1-3-15,4-2 0 16,3 1 5-16,2 1 13 16,-3 1 7-16,-2-6 11 15,-2 5-5-15,-4-4-2 16,-3-1-10-16,-7-3-10 15,-4 0-2 1,-5 0-12-16,-5-3-17 16,0-1-17-16,-3-7-7 15,0-3 2-15,-3-7-1 16,2-4-2-16,-2-3 6 16,0-6 5-16,-1 1 2 15,3-7 11-15,1 2 22 16,0 5 16-16,0 7 7 15,0 5-2-15,0 7 0 16,0 5 0-16,0 5 5 16,0 3 13-16,0 4 31 15,0 8 28-15,-3 12 19 16,-5 8 21 0,-3 13 36-16,-5 8 22 15,-2 2 3-15,3 1 6 16,3-4-5-16,3-6-20 15,5-2-84-15,0-6-86 16,3-6-91-16,4-6-112 16,8-11-179-16,-1-9-352 15,5-2 0-15,9-5 0 16,-1-4 0-16</inkml:trace>
  <inkml:trace contextRef="#ctx0" brushRef="#br0" timeOffset="51514.37">18049 2981 3077 0,'-12'16'73'15,"-9"6"43"-15,2 11 39 16,-3 9 28-1,10 3 10-15,8-1 0 0,2-3 0 16,8-5 12 0,3-8 1-16,5-6-42 15,5-4-23-15,10-11-48 16,1-4-46-16,-2-6-32 16,-2-8-16-16,-6-9-6 15,-13-5-7-15,-3-7-16 16,-4-5-13-16,-10-7-17 15,-4 1-19-15,-3-1-19 16,-10 6-7 0,-4 5-2-16,-3 9-6 15,1 9-24-15,-1 9-65 0,1 5-85 16,8 4-114-16,6 3-273 16,8 8 0-1,11 3 0-15</inkml:trace>
  <inkml:trace contextRef="#ctx0" brushRef="#br0" timeOffset="51814.3">18684 2899 2613 0,'0'0'-1'16,"-6"7"66"-16,-7 9 48 16,-10 10 31-16,-6 10 42 15,-10 12 29-15,3 2 8 16,3 0-3-16,4-4-2 16,9-3 27-16,3-6-119 15,6-10-165-15,6-4-195 16,8-15-584-16,-6 3 0 15,-1-10 0-15,0-4 0 16</inkml:trace>
  <inkml:trace contextRef="#ctx0" brushRef="#br0" timeOffset="51996.57">18381 3010 3554 0,'0'-2'-38'0,"0"0"-21"16,0 0-77-16,0 0-101 15,18-7-379-15,-15 9 0 16,2 0 0-16,4 4 0 16</inkml:trace>
  <inkml:trace contextRef="#ctx0" brushRef="#br0" timeOffset="52561.31">18756 3173 3017 0,'0'2'39'0,"0"1"25"15,0-2 26-15,0 0 16 16,0 1 20 0,0-1 15-16,0 3 7 15,0-1 10-15,0 3 6 16,0 1-21-16,2 0-23 15,-1-3-15-15,-1-3-23 16,3 0-16-16,0-1-15 16,-1 0-9-1,-2 0-2-15,1 0-4 0,1 0-7 16,-4 0 1-16,2 0-1 16,0 0-9-16,2 0 6 15,-2 3 2 1,0 0-6-16,0-1-10 15,0 1-2-15,1-1 0 16,-1-2 5-16,0 0 11 16,0 0 7-16,0 0-6 15,0 0-16-15,0-2-7 16,0-1-14-16,0-2-45 16,0 2-68-16,0-3-104 15,0 3-210 1,0 0-406-16,0-1 0 15,-1-2 0-15,1 1 0 16</inkml:trace>
  <inkml:trace contextRef="#ctx0" brushRef="#br0" timeOffset="53281.48">18369 2979 1951 0,'0'0'21'0,"0"0"35"16,0 0 28-16,0 0 16 15,2-2 8-15,-2 2 9 16,0 0 20 0,0 0 21-16,0 0 8 15,0 0 0-15,0 0-12 16,0 0-30-16,0 0-23 15,0 0-11-15,0 0-8 16,0 0-11-16,0 0-24 16,0 0-21-16,0 0-10 15,-2 2 5-15,-1 2 5 16,0-2-2-16,2 3-6 16,-2 2-7-16,3-2-2 15,0-3 2 1,3-1 7-16,-3-1 7 15,0 0 4-15,0 0-9 16,0-1-9-16,-3 1-9 16,2 0-2-16,-6-2-21 15,1 2-23-15,-1 0-81 16,2 0-188-16,-1-9-386 16,5 13 0-16,6-4 0 15,3-3 0-15</inkml:trace>
  <inkml:trace contextRef="#ctx0" brushRef="#br0" timeOffset="60072.48">17031 3250 975 0,'7'-3'-31'16,"-4"0"5"-16,1 2 5 15,-1-2-1-15,-2 2 0 16,1 1-1-16,-2 0 2 16,1 0 2-16,1 0 7 15,-2 0 54 1,1 0 29-16,-1 0 27 0,0 0 20 15,0 0 25-15,0 0 31 16,0 0 25 0,2 0 15-16,-2 0 8 15,1 0 2-15,1 0-21 16,-1 0-29-16,3 0-28 16,2 0-20-16,2 0-21 15,5 0-27-15,1 0-21 16,2 0-16-16,2 0-7 15,-3 0-7-15,1 0 1 16,-1 0-1 0,0 0-4-16,1 0-2 0,0 0-4 15,-4 0-4 1,0 0-3-16,-3 0-2 16,-4 0-14-16,-4 0-23 15,1 0-39-15,-2 0-70 16,0 0-66-16,1-2-86 15,5 0-247-15,-3 2 0 16,-3 0 0-16,0 0 0 16</inkml:trace>
  <inkml:trace contextRef="#ctx0" brushRef="#br0" timeOffset="60583.25">17269 3168 2641 0,'0'0'-25'16,"0"0"-2"-16,2 0 11 15,1 0 4-15,0 0 7 16,4 0 6-1,2 0 8-15,3 0 5 16,2 1 9-16,-1 2 27 0,0 3 24 16,-2-1 9-1,-3 2-6-15,0 2 1 0,-4-1 1 16,0 0 7 0,-4 4 1-16,0-2 1 15,-4 2-6-15,-2-1-7 16,-5 3-2-16,0 1-2 15,-6 2-3-15,5-2 0 16,-5-1-6 0,7 0-13-16,-1-5-10 15,8-1-7-15,-1 0-7 16,4-4-28-16,0 2-45 16,0-5-80-16,0 2-96 15,4-2-139-15,-1-1-273 16,4 2 0-16,1-2 0 15,1 0 0-15</inkml:trace>
  <inkml:trace contextRef="#ctx0" brushRef="#br0" timeOffset="88499.6">28449 3107 1951 0,'0'-5'16'0,"0"0"20"0,0-1 26 16,0-2 17-16,7 2 16 16,-2 1 14-16,1 1 17 15,3-4 22 1,-1 5 20-16,-1 0 15 15,-1 1 4-15,-1 0-1 16,1 0 14-16,-3 2 1 16,0 4-1-16,1 8 5 15,-1 7-1-15,-3 12-10 16,0 8-10-16,0 8-11 16,-7 3-18-16,4 2-17 15,-2-2-41-15,-1 0-18 16,3-3-11-16,0-2-24 15,2-4-18-15,-2-4-39 16,-1-4-79-16,2-5-109 16,2-8-166-1,0-8-601-15,0-1 0 16,-2-7 0-16,-4-6 0 16</inkml:trace>
  <inkml:trace contextRef="#ctx0" brushRef="#br0" timeOffset="88782.11">28109 3441 3932 0,'19'0'37'15,"10"0"46"-15,16 0 29 0,14-2 24 16,4 1 11 0,12-3 3-16,2 0 2 15,-2-1-9-15,-1 2-41 16,-9 1-103-16,-14 2-134 16,-6 0-188-16,8-10-584 15,-32 9 0-15,-9 1 0 16</inkml:trace>
  <inkml:trace contextRef="#ctx0" brushRef="#br0" timeOffset="89156.45">28728 3389 3394 0,'1'4'58'0,"6"3"53"15,0 6 47-15,2 5 33 16,4 6 26-16,-5 4 14 16,2 2 9-16,-4 3 7 15,0-2-1-15,-3-2-15 16,0-5-41-16,-3-3-53 16,0-6-52-16,0-7-39 15,0-2-38-15,0-5-48 16,0-4-31-16,-3-8-7 15,3-5 9 1,0-7 2-16,-3-10-1 16,6-4-1-16,6-5-6 15,8 3-40-15,1 0-65 16,6 6-71-16,1 5-135 16,16 0-478-16,-21 17 0 15,-2 6 0-15,1 0 0 16</inkml:trace>
  <inkml:trace contextRef="#ctx0" brushRef="#br0" timeOffset="89623.62">29230 3431 2854 0,'-10'0'30'0,"-1"3"38"15,-4 1 38-15,-8 5 48 16,-2 10 38-16,1 2 16 16,4 5 13-16,1 4 5 15,8-1 7-15,5 0 6 16,5-2-32-16,8-4-37 16,5-6-38-16,5-1-48 15,4-3-55 1,9-9-26-16,2-2-38 15,-4-4-41-15,-1-7-35 16,-4-5-15-16,-9-9-8 16,-7-6-1-16,-4-6 20 15,-2 6 31-15,-8 2 32 16,3 8 21-16,2 6 31 16,-3 6 59-16,2 6 63 15,0 9 19-15,3 7 13 16,-1 10 3-16,-1 4-18 15,5 7-36-15,5-6-34 16,5-1-90 0,4-4-108-16,9-7-194 0,1-13-622 15,-2 0 0 1,-2-3 0-16,-1-9 0 16</inkml:trace>
  <inkml:trace contextRef="#ctx0" brushRef="#br0" timeOffset="89844.71">29551 3484 4100 0,'1'0'39'0,"-1"7"41"16,0 7 33-16,2 9 14 16,-2 7 0-1,0 9 0-15,0-3-41 0,2 1-97 16,2-4-118-16,6-12-234 15,-2-3-496-15,1-11 0 16,-2-5 0 0,-4-16 0-16</inkml:trace>
  <inkml:trace contextRef="#ctx0" brushRef="#br0" timeOffset="90000.65">29531 3233 3854 0,'-1'-8'-41'0,"-4"-1"-68"16,4 3-72-1,7-4-137-15,0-5-323 16,3 21 0-16,2 6 0 0</inkml:trace>
  <inkml:trace contextRef="#ctx0" brushRef="#br0" timeOffset="90607.11">29778 3480 3319 0,'3'0'81'16,"2"3"65"-16,1-2 38 15,-2 6 29-15,1 4 20 16,-1 5 13-16,1 7 10 16,-4 2 2-16,1 6 7 15,-2 0-36-15,0 0-42 16,0-2-66-16,0-4-37 15,0-3-30-15,0-4-22 16,0-6-24-16,0-3-27 16,0-5-26-16,1-2-28 15,1-6-14-15,2-5 0 16,4-7-7 0,5-11-10-16,-1-7-13 15,9-13-34-15,2 1 4 16,0-5 19-16,2 2 24 15,1 8 24-15,-5 6 24 16,-3 10 14-16,-6 8 15 16,-6 8 30-16,-2 7 29 15,-1 11 49-15,-1 10 18 16,-2 7 12-16,3 11 2 16,0 3 6-1,7 2-2-15,4-3-13 16,5-4-11-16,3-9-20 15,6-2-27-15,0-8-56 0,0-5-68 16,-1-6-109-16,3-5-214 16,-6-48-573-16,-7 36 0 15,-4-5 0 1</inkml:trace>
  <inkml:trace contextRef="#ctx0" brushRef="#br0" timeOffset="91816.76">28687 4439 3398 0,'0'0'64'0,"0"2"85"16,-2 7 49-16,-1 11 25 15,-3 10 18-15,-2 11 9 16,0 11 19 0,-3 4 42-16,-2 1 9 15,2-1-20-15,4-6-47 16,-5-2-81-16,4-7-64 16,5-6-83-16,0-7-105 15,3-7-151-15,0-8-225 16,0-32-646-16,0 14 0 15,-3-1 0-15,-3-7 0 16</inkml:trace>
  <inkml:trace contextRef="#ctx0" brushRef="#br0" timeOffset="92031.52">28439 4755 3818 0,'10'-4'93'16,"14"4"61"-16,9-2 41 16,15 1 17-16,8 1 4 15,6-1-12-15,2-3-80 16,-2 2-154-16,0 2-284 16,-17-1-620-16,-13 1 0 15,-8 0 0-15,-12-3 0 16</inkml:trace>
  <inkml:trace contextRef="#ctx0" brushRef="#br0" timeOffset="92377.4">28973 4780 4469 0,'0'0'27'15,"4"1"38"-15,2 1 36 0,5-1 28 16,11 1 2-1,7-2-7-15,7 0-9 16,2-2-18-16,-2-2-33 16,1-3-46-16,-11-4-67 15,-5 0-75-15,-15-5-67 16,-6 1-42-16,-9 3 15 16,-15 3 41-16,-7 5 57 15,-6 4 78-15,-6 7 79 16,-1 9 64-1,8 7 53-15,7 2 38 16,9 11 23-16,9-1-17 16,8 1-119-16,15-5-178 15,27-9-340-15,0-7-485 16,14-9 0-16,11-10 0 16,4-6 0-16</inkml:trace>
  <inkml:trace contextRef="#ctx0" brushRef="#br0" timeOffset="92683.62">29584 4676 4928 0,'-21'-10'106'0,"-5"2"57"16,-4-1 14 0,0 3 41-16,17 11 16 15,7 13 16-15,4 11-4 16,8 11-1-16,6 12 7 15,-1 4-49-15,-1 2-44 16,1-5-42-16,-7-9-15 16,-4-7-58-16,-4-11-15 15,-11-7-64-15,-4-6-62 16,-8-9-40-16,-6-4-44 16,2-8-88-16,8-7-125 15,8-4-204 1,12-18-554-16,12 6 0 0,11 1 0 15,10-5 0-15</inkml:trace>
  <inkml:trace contextRef="#ctx0" brushRef="#br0" timeOffset="92911.28">29885 4516 4095 0,'-3'5'87'0,"-5"9"50"16,-2 12 38-16,1 17 19 16,1 8-1-16,4 10-5 15,2 6-27-15,2-5-68 16,3-3-125-16,2-12-239 16,-5-19-733-16,0-3 0 15,-6-14 0-15</inkml:trace>
  <inkml:trace contextRef="#ctx0" brushRef="#br0" timeOffset="93088.4">29689 4860 3974 0,'6'-6'40'0,"5"0"37"16,13-1 20-16,12-1 5 15,12-1-2-15,12 1-36 16,5 0-70-16,0-1-99 15,4 0-169-15,-12-15-539 16,-9 20 0 0,-13-3 0-16,-17 1 0 15</inkml:trace>
  <inkml:trace contextRef="#ctx0" brushRef="#br0" timeOffset="93843.18">28398 5780 4501 0,'7'0'124'0,"1"0"47"16,5 8 85-16,1 8 40 16,-8 11 40-16,4 15-2 15,-5 11 27-15,0 6 15 16,2-1 1-16,1-4-75 15,-3-4-49-15,6-11-47 16,0-11-101-16,2-6-44 16,-1-13-41-16,9-9-2 15,-1-9-45-15,1-11-31 16,2-16-23-16,-7-5-35 16,-4-12-50-1,-1-7-55-15,-5-4-19 16,4 0-41-16,-5 3-74 15,1 11-119-15,6 8-240 16,-8 14-358-16,-1 15 0 16,3 7 0-16,2 12 0 15</inkml:trace>
  <inkml:trace contextRef="#ctx0" brushRef="#br0" timeOffset="94421.98">28831 5949 4464 0,'-19'17'87'0,"-5"5"55"16,-5 12 41-1,-1 5 6-15,15 4-11 16,7-4-11-16,13-2-5 16,9-5-1-16,10-6-11 15,7-13-46-15,7-7-96 16,1-12-83-16,-3-9-61 15,-7-10-12-15,-11-4 21 16,-8-5 40-16,-7 2 47 16,-6 5 28-16,0 4 24 15,-6 9 26-15,0 7 46 16,-2 7 32 0,4 10 21-16,3 7 5 15,4 6-25-15,6 2-35 16,12 6-47-16,4-8-40 15,5-5-34-15,8-6-28 16,1-6-43-16,0-12-49 16,-1-7-39-16,-2-11-15 15,-3-11 7-15,-9-6 1 16,-7-13-1-16,-4-10 7 16,-7-10 15-16,-3-5 33 15,3-5 49-15,-3 9 87 16,0 15 68-16,0 17 17 15,0 20 31 1,-6 17 29-16,3 17 21 0,-4 23 17 16,-1 15 13-1,1 16-6-15,0 10-21 16,6 1-48-16,-2-5-78 16,3-5-132-16,3-12-244 15,3-29-639-15,5 5 0 16,2-18 0-16,5-10 0 15</inkml:trace>
  <inkml:trace contextRef="#ctx0" brushRef="#br0" timeOffset="94564.39">29382 6110 4632 0,'-4'23'-33'15,"-2"6"-21"-15,6 2-49 16,-3 6-169-16,3-24-562 15,0-2 0-15,3-8 0 16</inkml:trace>
  <inkml:trace contextRef="#ctx0" brushRef="#br0" timeOffset="94708.27">29480 5885 3725 0,'-3'-9'-82'0,"0"0"-151"0,3-4-449 16,-2 7 0-16,4 6 0 16</inkml:trace>
  <inkml:trace contextRef="#ctx0" brushRef="#br0" timeOffset="95065.7">29621 6038 4437 0,'-7'5'121'16,"-7"4"48"-16,-5 9 87 15,-6 9 62-15,2 9 19 16,0 7 1-16,11 5-5 16,5-2-3-16,4-2-2 15,7-9-90 1,11-6-69-16,2-12-61 15,7-11-128-15,6-8-72 16,0-9-21-16,-7-16 0 16,-7-10-31-16,-7-13-10 15,-6-8-4-15,-3-17-2 16,0-6 6-16,-3-6 12 16,6 1 36-16,-3 11-23 15,0 15-92-15,0 18-165 16,8 11-692-16,-4 17 0 15,4 9 0-15</inkml:trace>
  <inkml:trace contextRef="#ctx0" brushRef="#br0" timeOffset="95645.97">29784 6126 4626 0,'-5'21'51'16,"4"4"24"-16,-1 2 19 16,2 3-2-16,11-14-12 15,4-6-22-15,11-7-33 16,4-4-33-16,5-7-9 16,0-8-35-16,-7-6-13 15,-6-6 6 1,-7 2 29-16,-7 2 40 15,-5 7 36-15,-3 5 32 16,0 9 43-16,-3 1 53 16,-2 11 33-16,2 3-1 15,-1 9 0-15,-1 6-25 16,5 4-58-16,5-6-41 16,4-4-47-16,3-2-26 15,6-9-25 1,7-6-48-16,7-8-67 0,-2-9-30 15,2-9-13-15,-4-12-10 16,-3-10-1 0,-3-13-14-16,-1-14 20 0,-1-13 15 15,2-9 26 1,-1-3 60-16,0 13 87 16,-12 13 56-16,-1 21 6 15,-6 23 10-15,-2 18 41 16,-7 20 28-16,1 20 9 15,-4 23 5-15,-7 15-10 16,-2 18-35-16,4 4-42 16,3-5-33-16,4-10-25 15,4-6-84-15,4-12-173 16,3-16-280-16,-6-14-499 16,-2-13 0-16,-7-8 0 15,-8-11 0 1</inkml:trace>
  <inkml:trace contextRef="#ctx0" brushRef="#br0" timeOffset="96023.47">30082 6104 4324 0,'12'-3'-31'0,"9"1"-22"16,12 0-53-16,8 0-124 15,1-6-140-15,2 1-20 16,-7 0 34-16,-3 2 90 15,-6 3 114 1,-4 4 112-16,-7 3 108 16,-2 2 64-16,-6 4 69 0,-6 6 128 15,-3 4 141 1,0 4 5-16,-3 0-101 16,-3-3-180-16,1-5-234 15,-1-5-181-15,0-7-147 16,5-7-64-16,-1-7 3 15,4-5 92-15,-2-4 77 16,1-6 63-16,4-3 89 16,4-6 95-16,0-7 120 15,7 1 73-15,-2-3-17 16,8 4-169 0,-6-9-516-16,-1 30 0 15,0 5 0-15,-2 9 0 16</inkml:trace>
  <inkml:trace contextRef="#ctx0" brushRef="#br0" timeOffset="96263.26">30610 6018 4229 0,'0'15'153'0,"-1"7"24"16,-1 8 10-16,2 3-1 15,5 2-7-15,2-9 2 16,10-1-6-16,4-7-15 15,3-7-21-15,2-6-131 16,-4-5-68-16,-5-8-54 16,-11-5-74-16,-2-7-94 15,-9-5-130 1,-6-10-136-16,-7-1-286 16,4 7 0-16,-2 4 0 15</inkml:trace>
  <inkml:trace contextRef="#ctx0" brushRef="#br0" timeOffset="96642.73">30821 6143 4659 0,'-2'18'52'15,"1"-3"26"-15,-2 6 12 16,3 0 0-16,3-9-13 15,3-4-18-15,6-3-16 16,3-5-13-16,5 0-10 16,4-8-39-16,3-9-17 15,-2-2-4-15,1-8 14 16,0-2 13-16,-1 2 34 16,-4 4 39-16,-7 3 31 15,-2 7 55-15,-6 7 86 16,-3 7 20-16,-3 10 7 15,3 9-17-15,-3 6-24 16,3 5-57-16,-3 5-111 16,5-7-82-16,-1-1-140 15,0-9-211 1,-2-8-858-16,-4-5 0 16,-2-4 0-16,-8-4 0 15</inkml:trace>
  <inkml:trace contextRef="#ctx0" brushRef="#br0" timeOffset="97204.78">30576 5846 3124 0,'-6'3'70'15,"1"0"26"-15,2 1 20 16,0 0 8-16,2-2-4 15,1-2 7-15,1 1 7 16,-1-2 9-16,0 1 25 16,0 0-17-16,0 0 7 15,0-2 21-15,0 2 3 16,0 0 36-16,-3-2 41 16,0 0 2-16,0 4-17 15,-3-4-10 1,3 2-96-16,-1 0-106 15,4 0-226-15,31-2-1022 16,-22 0 0-16,0 1 0 16,-1-4 0-16</inkml:trace>
  <inkml:trace contextRef="#ctx0" brushRef="#br0" timeOffset="98542.45">29828 6108 199 0,'0'0'65'0,"0"0"49"15,0 0 48-15,0 0 31 16,0 0 35-16,0 2 22 16,0 0 19-16,0 2 11 15,0-2 10 1,0 0-21-16,0 1-32 16,0-2-45-16,0 3-42 15,0-4-26-15,0 1-18 16,0-1-4-16,0-1 0 15,0 1 4-15,0 0 1 16,0 1 13-16,0-1 11 16,0 0 9-16,0 0-2 15,0 0 4-15,0 0-14 16,3-1-19-16,1-1-20 16,-1-4-12-16,5 2-13 15,-1-4-18-15,4-3-15 16,4 5-9-1,0-5-5-15,2 4-8 16,2 0 0-16,2 2 2 16,0 1 1-16,0 2-1 15,-1 1-24-15,1 1-47 16,-5 0-47-16,-3 0-72 16,-4 0-106-16,1-2-190 15,-7 2-271-15,-3 0 0 16,-9 0 0-16,-3 0 0 15</inkml:trace>
  <inkml:trace contextRef="#ctx0" brushRef="#br0" timeOffset="103216.64">30613 3420 1470 0,'0'0'72'15,"0"0"32"-15,0 0 14 16,0 0 10-16,2 0 17 15,1 0 23-15,-2 0 23 16,4 0 22-16,0 0 20 16,-1 0-9-16,-1 0-19 15,-3 0-1-15,0-4 15 16,1 4 14-16,-1 0 9 16,0 0 2-16,0 0-1 15,0 0-21 1,0 0-11-16,0 0-16 15,-1 0-19-15,-5 4-26 0,2 0-18 16,-3 7-1 0,-2 1-19-16,-1 4-3 0,2-4-29 15,2 0 3 1,0-5-16-16,6 1-8 16,-3-5-3-16,6 0 11 15,0-3 4-15,14 0-16 16,13-7-58-16,21-7-78 15,20-7-65-15,19-10-158 16,47-13-915-16,-27 2 0 16,1-4 0-16,-10 1 0 15</inkml:trace>
  <inkml:trace contextRef="#ctx0" brushRef="#br0" timeOffset="105437.1">30618 4664 1252 0,'0'-2'57'0,"0"2"19"15,0 0 14-15,0 0 19 16,0 0 30 0,0 0 42-16,0 0 46 0,0 0 40 15,0 0 43-15,0 0 27 16,0 0 0 0,0 0-7-16,-3 0 11 15,-2 0 13-15,-6 8 9 16,-5 6 14-16,-6 8 24 15,-5 5-25-15,0 2-11 16,2 0-38-16,9-5-25 16,5-6-13-16,7-8-55 15,11-6-66-15,25-10-120 16,22-11-134-16,23-14-113 16,21-7-98-16,13-9-103 15,3-3-96 1,3-2-234-16,-12 4-359 0,-9 2 0 15,-10 5 0 1,-17 5 0-16</inkml:trace>
  <inkml:trace contextRef="#ctx0" brushRef="#br0" timeOffset="107236.64">31557 6037 3656 0,'-2'-2'40'0,"-2"0"67"15,1-1 42-15,0 2 16 16,3-2 8-16,-3 3 7 15,3 0 14-15,0 0 24 16,0 0 18-16,-6 0 17 16,3 0 25-16,-3 4 1 15,-6 3-11-15,0 4 2 16,3 7 11-16,-3-2-12 16,4-3-33-16,8 0-21 15,3-3-14-15,20-4-21 16,16-2-122-1,26-8-196-15,28-6-103 16,17-11-164-16,13-8-363 16,-14-6-502-16,-16-3 0 15,-15-5 0-15,-19 0 0 16</inkml:trace>
  <inkml:trace contextRef="#ctx0" brushRef="#br0" timeOffset="119294.64">31650 3310 1557 0,'9'-7'12'16,"5"-1"3"-16,6-2 2 16,8 0 5-16,1 6 8 15,1-1 13-15,3 4 28 16,-1 2 29-16,-7 7 14 15,-1 6 16-15,-9 8 6 16,-8 9 5-16,-4 9 2 16,-6 4 11-16,-7 2 6 15,-9-3 7 1,2 2-10-16,-11-3-8 16,-4-3 1-16,-3 4-1 15,2-2 4-15,-2 2-4 16,5-1-3-16,8 1-19 15,10-4-19-15,6-3-18 16,12-2-22-16,15-8-21 16,14-4-32-16,14-4-56 15,14-14-45-15,5-2-22 16,0-11-7-16,-8-6-1 16,-16-6 9-16,-16-2-6 15,-16-6 1-15,-8-1 3 16,-12 5 28-1,-7 5 48-15,-8 6 38 16,2 9 31-16,-6 5 20 16,3 14 15-16,1 11 22 15,5 15 39-15,8 12 32 16,3 16 14-16,5 13 12 16,4 6-5-16,-2 6 7 15,0-4 3-15,-3 1-7 16,1-12-2-16,-3-6-14 15,-7-12-8 1,-1-11-6-16,-4-13-27 16,-1-8-7-16,-6-10 3 0,4-3-26 15,-5-11-68 1,1-2-48-16,-5-8-88 16,1-5-135-16,2-9-212 15,5-20-664-15,8 4 0 16,6-7 0-16,6 2 0 15</inkml:trace>
  <inkml:trace contextRef="#ctx0" brushRef="#br0" timeOffset="120421.85">32422 3194 1656 0,'2'-3'69'15,"-2"3"58"-15,3-2 55 16,-3-2 38-16,0 2 30 16,0-1 26-16,-3 2 15 15,0-1 10-15,-5 0 15 16,-8 0-22-16,-10 8 2 15,-7 11-32-15,-6 12-40 16,-3 16-30-16,3 9-27 16,7 13-23-16,11 0-14 15,12-4-11-15,9-7-15 16,9-7-14 0,12-12-27-16,8-10-26 15,7-14-18-15,3-7-10 16,-3-7-1-16,-6-10 1 15,-11-8 0-15,-8-6 4 16,-9-4-10-16,-5-5-14 16,-11-1-13-16,-1 6-9 15,-7 4-18-15,-7 11-43 16,-1 5-91-16,3 8-120 16,7 4-192-16,7-17-439 15,8 26 0-15,13-3 0 16,17-1 0-1</inkml:trace>
  <inkml:trace contextRef="#ctx0" brushRef="#br0" timeOffset="120764.46">32653 3322 3782 0,'-12'5'33'0,"-5"6"52"16,2 11 22-16,-3 9 8 16,11 9-4-16,8 4 9 15,11-1 6-15,8-6 8 16,10-7 3-16,6-9-7 16,7-12-23-16,0-8-48 15,-9-9-12 1,-6-9 6-16,-15-8 7 15,-10 0-5-15,-15-8-10 16,-11-1-11-16,-11-1-15 16,-2 5-39-16,-7 6-84 15,3 7-120-15,11 7-218 16,5 5-471-16,15 4 0 16,12 1 0-16,17 0 0 15</inkml:trace>
  <inkml:trace contextRef="#ctx0" brushRef="#br0" timeOffset="120998.92">33115 3203 4966 0,'0'4'11'16,"-6"7"22"-16,-3 12 18 15,-6 14 5-15,-3 10-3 16,-8 7-21-16,4 1-52 16,5-2-76-16,2-7-97 15,11-13-215-15,-3-33-489 16,6 11 0-16,-1-10 0 16</inkml:trace>
  <inkml:trace contextRef="#ctx0" brushRef="#br0" timeOffset="121234.52">32960 3256 3642 0,'-3'0'37'16,"0"0"0"-16,0 2 0 15,1-2 7-15,4-2 0 16,1 2-7-1,-3 0-19-15,0 2-40 0,1-2-128 16,-1-2-190-16,0 2-336 16,-1 4 0-16,1 2 0 15,0-1 0-15</inkml:trace>
  <inkml:trace contextRef="#ctx0" brushRef="#br0" timeOffset="121640.14">33243 3514 4075 0,'-4'0'31'15,"-3"2"35"-15,0 0 20 16,2 4-2-16,2 4 1 16,0-3-10-16,3 5-11 15,0-6 0-15,3 1 7 16,5-7-7-16,3 0-16 16,3-4-27-16,0-3 2 15,1-2 26-15,-9 1 16 16,0-2 19-16,-6 4 16 15,0 2 5-15,0 2-6 16,0 2-1-16,0 0-6 16,0 0-16-1,0 0-57-15,2 0-110 16,-1 0-158-16,17-3-811 16,-15 3 0-16,-3 0 0 15,-5-3 0-15</inkml:trace>
  <inkml:trace contextRef="#ctx0" brushRef="#br0" timeOffset="122371.88">32986 3224 3150 0,'-7'0'72'0,"-2"0"25"16,-1 0 22 0,-4 1 10-16,7 2 3 15,-2 2-2-15,3 2-1 16,3 2-5-16,1-2-1 16,2-3-19-16,2-1-14 15,-2-3-7-15,0 0-1 16,0 0 0-16,0 0 20 15,-3 0 4-15,-2 0-1 16,-3 0 2-16,0 0 1 16,0 0-22-16,4 0-26 15,-1 2-34 1,3-1-35-16,4-1-9 16,4 4-15-16,2-4 0 0,7 0 7 15,-3 0 11 1,4-4 9-16,-7 3 9 15,-4-1 0-15,-4-3-1 16,-4 0-12-16,0 1-35 16,-3 1-82-16,2 0-155 15,14-1-668-15,-16 5 0 16,2 2 0-16</inkml:trace>
  <inkml:trace contextRef="#ctx0" brushRef="#br0" timeOffset="123438.36">32394 4406 2532 0,'0'0'81'0,"-3"0"34"16,0 2 31-16,1 4 14 16,-6-1 23-1,-3 5 27-15,-3 4 33 16,-5-3 29-16,-4 1 20 16,-2 1-44-16,0-3-20 15,1 0-35-15,5 0-31 16,4-3-20-16,6 1-33 15,6 1-33-15,1-5-33 16,5 4-28-16,8-1-18 16,1 0-2-16,7-2-8 15,4 1 0-15,6 1-1 16,-2-1 1-16,-3-3 2 16,-2 2 1-1,-3-1-2-15,-3-3-11 0,2-1-20 16,-3 0-28-1,-3 0-26-15,-1-3-32 16,-4-3-11-16,-2 0 5 16,-4-7 7-16,-1-3 9 15,0-7 6-15,2-2 9 16,-4-5 18-16,4-5 35 16,-1 2 36-16,4-2 41 15,1 7 24-15,-2 8 0 16,-1 7 2-16,0 5 22 15,-1 6 24-15,1 6 32 16,0 15 33-16,-3 12 0 16,-3 17-4-1,-5 10-8-15,-4 7-12 16,0 1 0-16,-3-2-14 16,0-7-68-16,6-7-125 15,3-8-153-15,3-11-250 16,3-29-512-16,6 10 0 15,3-6 0-15,9-10 0 16</inkml:trace>
  <inkml:trace contextRef="#ctx0" brushRef="#br0" timeOffset="123793.29">32733 4477 3892 0,'-13'2'92'0,"-3"8"29"16,-5 12 18-16,1 8 7 15,5 12 2-15,11 4 6 16,1 1 6-16,10-7 2 16,7-5 4-16,7-9-27 15,8-8-53-15,7-11-25 16,4-7-14-16,-2-11-3 15,-5-6 15-15,-10-6 2 16,-11-7-9-16,-8-4-23 16,-10-8-32-1,-9-1-32-15,-12 2-13 16,-9 9-62-16,-9 7-98 16,-1 12-192-16,3-8-590 15,10 25 0-15,13 5 0 16,10-2 0-16</inkml:trace>
  <inkml:trace contextRef="#ctx0" brushRef="#br0" timeOffset="124062">33256 4336 3330 0,'-9'18'81'15,"-13"13"28"-15,-4 13 8 16,-7 12 0-16,0 0-7 16,0 3-52-16,9-5-88 15,9-10-153-15,1-19-558 16,5 0 0-16,6-11 0 15,0-10 0-15</inkml:trace>
  <inkml:trace contextRef="#ctx0" brushRef="#br0" timeOffset="124313.19">33062 4396 3665 0,'-7'3'25'0,"2"2"15"16,2-1 14-16,2-2-4 15,8 3-18-15,5 1-28 16,-3-5-24-16,2 1-29 16,-2-1-35-16,-6-2-89 15,-3-5-119-15,12-2-358 16,-21 8 0-16,3-2 0 15,0 2 0-15</inkml:trace>
  <inkml:trace contextRef="#ctx0" brushRef="#br0" timeOffset="124795.31">33360 4766 4107 0,'-9'6'73'0,"-1"1"15"16,-2 0-2-16,1 2-9 15,11 1-12 1,0-4-9-16,3 1-2 16,6-5 1-16,6 0 1 15,-1-2-41-15,5-4-26 16,-5 1 19-16,-4-2 40 0,-8 0 35 16,-1-1 32-16,-2 4 24 15,1 0-3-15,1 2-2 16,-1 0-2-16,0 0 2 15,0 0-12-15,0 0-51 16,0 0-45-16,0 0-27 16,0 0-19-1,2 0-14-15,-1 0-6 0,-1-4-20 16,0 0-28-16,-4-2-44 16,-8-1-66-16,3-1-167 15,-3-15-621-15,-6 17 0 16,12 3 0-16,0 0 0 15</inkml:trace>
  <inkml:trace contextRef="#ctx0" brushRef="#br0" timeOffset="126373.71">31852 5311 1990 0,'0'0'63'0,"2"0"16"16,-1 0 11-16,1 0 4 15,2 0 3-15,-1 0 8 16,0 0 24-16,-1 0 20 16,-2 0 20-16,0 0-25 15,1 0-5-15,1 0 3 16,2 0 6-16,2 0 10 16,3 0 12-1,3 0 9-15,2 0-14 16,1 0-18-16,0 3-15 15,3 1-11-15,-6 5-18 16,0 1-15-16,-4 7 0 16,-4 4-11-16,-5 3-14 15,-2 1-16-15,-4 1-3 16,1-1 12-16,-4-1 9 16,-5-3 2-16,-5-1 11 15,-3 1 5-15,-6-1-14 16,-1-1-2-1,1-1 1-15,0-1-6 16,7-2-11-16,1-1-44 16,7-1-85-16,2-5-144 15,9 2-207-15,0-13-583 16,3 7 0-16,0-5 0 16,3-1 0-16</inkml:trace>
  <inkml:trace contextRef="#ctx0" brushRef="#br0" timeOffset="126871.29">31724 5579 2845 0,'0'2'117'15,"-3"5"39"-15,-6 4 38 16,-6 4 18-16,-5 6 7 15,-7 4 9-15,-1-3 13 16,-1 3 11 0,7 0 8-16,1-1-76 15,4-5-46-15,11-2-44 16,3-3-38-16,0-4-18 16,7-2-5-16,4-1-6 15,7-3-13-15,8-1-10 16,4-2-7-16,1-1 4 15,-4 0-6-15,-1-1-35 16,-6 1-88-16,-2 0-115 16,7-5-215-16,-4-1-429 15,-6-1 0-15,2-3 0 16,-7 0 0-16</inkml:trace>
  <inkml:trace contextRef="#ctx0" brushRef="#br0" timeOffset="164607.51">29536 6681 2151 0,'0'1'75'0,"0"2"31"0,-2 1 22 16,1 2 12-1,-1 0 16-15,2 2 19 16,-1 0 15-16,1-1 23 16,0 1 39-16,-5 1-16 15,2 4-13-15,0 2-11 16,0 4-7-16,-3 3 1 16,3 7-9-16,0 2-16 15,-2 1-12 1,1 4-25-16,-2-1-40 15,0-2-37-15,0-1-67 16,3-1-124-16,0-6-131 16,6-7-265-16,-3-4-406 15,3-7 0-15,3-5 0 16,5-11 0-16</inkml:trace>
  <inkml:trace contextRef="#ctx0" brushRef="#br0" timeOffset="164909.68">29793 6578 3343 0,'0'0'91'16,"-3"7"39"-16,-6 9 35 15,-3 9 24-15,-5 15 10 16,-5 15 4-16,-2 6 1 16,4 8-3-16,-1-1-9 15,5-2-85-15,2-6-120 16,5-5-118-16,7-8-209 16,-1-24-568-16,3 7 0 15,-4-12 0-15</inkml:trace>
  <inkml:trace contextRef="#ctx0" brushRef="#br0" timeOffset="165284.62">29277 7010 3266 0,'2'13'124'0,"3"12"49"15,6 12 30-15,6 9 6 16,8 4 7-16,10 0 9 16,5-8 4-16,7-3 6 15,4-11 4 1,8-6-76-16,-1-9-43 15,0-9-47-15,-5-7-27 16,-4-5-5-16,-8-9-7 16,-6-8-10-16,-11-8-12 15,-8-4-24-15,-10-9-57 16,-3-2-116-16,2-6-267 16,-5 2-530-16,1 2 0 15,1 6 0-15,-1 13 0 16</inkml:trace>
  <inkml:trace contextRef="#ctx0" brushRef="#br0" timeOffset="166177.04">28690 7763 4155 0,'-6'21'111'0,"-10"13"20"16,-4 10 31-16,-9 14 28 16,5 4 17-16,-6 1 18 15,5-1 17-15,-1-1 5 16,8-1-7-16,0-1-50 16,4-9-99-16,2-5-55 15,3-9-81-15,3-10-89 16,1-8-89-16,4-9-70 15,1-12-64-15,3-9-9 16,3-11 10-16,3-12 7 16,3-7 43-16,6-11 56 15,5-7 81-15,5-7 90 16,7-3 97 0,6-4 99-16,4 1 84 15,0 11 29-15,2 8 14 16,-2 12 16-16,-2 17 6 15,-2 17-14-15,-5 5-25 16,-9 18-26-16,-15 11-18 16,-9 18-46-16,-19 3-38 15,-14 9-20-15,-13 2-15 16,-11-7-12-16,-7-4-16 16,-7-4-6-16,1-4-5 15,7-7 4-15,12-5 12 16,14-6 16-16,14-5-2 15,10-7 0 1,8 1-1-16,11-1 2 16,7 1 8-16,8 2-7 15,8-3 0-15,4-1-12 16,-4 0-60-16,0-8-65 16,-8 4-90-16,-3-4-139 15,1 0-214-15,-1-10-575 16,-4 7 0-16,-1-3 0 15,0-4 0-15</inkml:trace>
  <inkml:trace contextRef="#ctx0" brushRef="#br0" timeOffset="166638.67">29220 7723 2886 0,'13'-1'53'0,"1"-1"29"16,8 2 17-16,1-1 11 16,-5 2 16-16,-1 2 31 15,-10 5 31-15,-4 2 15 16,-6 8 18-16,-9 4 5 16,-9 2-26-16,-6 3-10 15,-6 2-7-15,-2-3-9 16,7-1-16-16,5-5-31 15,8 1-32 1,10-2-20-16,4-5-26 0,5 0-33 16,7-3-42-16,2-3-72 15,4-1-88-15,1-3-100 16,2-2-171 0,-7-12-456-16,-1 10 0 15,-1-4 0-15</inkml:trace>
  <inkml:trace contextRef="#ctx0" brushRef="#br0" timeOffset="167251.84">29727 8125 4131 0,'-3'0'82'0,"-6"0"33"16,-6-2 41-16,-2 2 22 16,-4 5 8-16,-6 4 7 15,-1 6 3-15,-4 6 5 16,5 6 1-16,6 0-38 16,10 0-44-16,5-2-35 15,6-4-43-15,9-3-33 16,9-4-21-16,5-7-14 15,4-6-11-15,10-4-12 16,-2-8-7 0,-8-6 1-16,-4-2 6 15,-2-9 3-15,-6-1 16 16,-6 4 26-16,-3 3 14 16,-3 5 8-16,-3 7 2 15,0 8 7-15,0 2 23 16,0 8 5-16,0 8-1 15,0 5 1-15,-3 5-11 16,0 4-21-16,0-1-42 16,-2-7-117-1,4 0-162-15,16-14-821 16,-12 1 0-16,6-6 0 16,5-3 0-16</inkml:trace>
  <inkml:trace contextRef="#ctx0" brushRef="#br0" timeOffset="167649.26">30046 8178 3778 0,'-14'0'75'15,"-5"0"45"1,-4 4 13-16,-5 5 9 16,5 8 10-16,1 3 4 15,8 8 1-15,2-2 0 16,6-2-3-16,4-4-27 16,4-3-51-16,6-6-50 15,5-7-8-15,7-4-11 16,7-5-2-16,1-11-5 15,4-9-8-15,-3-4-10 16,-1-14-44 0,-5-6-7-16,2-8-53 15,1-4-50-15,-5-9-64 16,0 4-76-16,3 2-170 16,-15 13-278-16,0 11 0 15,-6 15 0-15,-3 13 0 16</inkml:trace>
  <inkml:trace contextRef="#ctx0" brushRef="#br0" timeOffset="168079.03">30237 8158 2580 0,'0'10'154'0,"0"-2"75"15,0 4 56-15,0 3 41 16,0-2 42-16,0 3 79 15,0 5 47-15,-6 4 71 16,-6 5 5-16,-3 6-92 16,-8 3-62-16,-4 0-75 15,-3-3-55 1,3-1-42-16,-1-9-42 0,2-2-109 16,8-10-153-1,3-3-186-15,3-8-144 16,7-6-181-16,47-19-791 15,-34 1 0-15,4-7 0 16,8-11 0-16</inkml:trace>
  <inkml:trace contextRef="#ctx0" brushRef="#br0" timeOffset="168251.95">30394 8002 3304 0,'-9'0'-132'0,"7"-2"-502"16,-5 5 0-16,5 1 0 16,2 4 0-16</inkml:trace>
  <inkml:trace contextRef="#ctx0" brushRef="#br0" timeOffset="168485.86">30333 8243 4088 0,'-11'14'102'0,"1"4"7"15,4 3 1-15,0 5 4 16,12-5-2-16,5-7-17 15,8-5-63-15,4-2-31 16,0-7-21-16,-1-2-151 16,1-7-213-16,-8-21-453 15,0 10 0-15,0-5 0 16,8-4 0-16</inkml:trace>
  <inkml:trace contextRef="#ctx0" brushRef="#br0" timeOffset="168756.84">30654 8094 4485 0,'-12'7'84'0,"3"5"1"16,0 7 6-16,3 6 2 16,6 1 1-16,1 3-2 15,3 0 1-15,-4 1 1 16,-2-5 4-16,-1 0-73 15,-6-3-13-15,-4-3-11 16,-3-6-39-16,-6-1-95 16,5-6-154-16,20-9-690 15,-15 2 0-15,9-7 0 16,6-7 0-16</inkml:trace>
  <inkml:trace contextRef="#ctx0" brushRef="#br0" timeOffset="169147.94">31029 7873 3996 0,'-3'11'136'0,"-8"14"26"15,-8 10 7-15,-4 11 0 16,-4 7-21-16,-3 1-86 16,6-7-98-16,-2-5-140 15,5-12-176 1,0-5-503-16,-3-9 0 0,0-8 0 16,0-7 0-1,-2 8 3952-15,13-15-3381 16,7-1 64-16,3-1 52 15,6-3 57-15,9-9 90 16,6 8 140-16,10-3 115 16,7 1 143-16,7 1 173 15,5 3-117-15,-2 3-113 16,-3 5-134 0,-6 0-138-16,-1 2-152 0,-2-2-244 15,-9-17-507 1</inkml:trace>
  <inkml:trace contextRef="#ctx0" brushRef="#br0" timeOffset="183985.45">15745 3658 627 0,'-4'0'70'16,"3"0"29"-16,-2 0 17 15,0 0 9-15,1 0 10 16,1 0 8-16,1 0 5 16,0 0 9-16,0 0 17 15,0 0-14-15,0 0-20 16,0 0-5-16,-3 0 9 16,3 0 19-1,0 0 16-15,-3 0 8 16,3 0 9-16,0 0 5 15,0 0-7-15,0 0-22 16,0 0-14-16,0 0-18 16,0 0-4-16,6-2-17 15,3 1-19-15,6-2-14 16,3-2-17-16,5-1-11 16,1 3-10-16,-3 2-1 15,1-2-5 1,1 3-6-16,-3 3-18 0,-5 3-4 15,-3 6 0-15,-5 5 3 16,-1 6 5 0,-3 4 2-16,-1 3 6 15,-1 2 10-15,-1 5 10 16,-3-4 2-16,-2 1-1 16,-3 2-6-16,-1-1-8 15,-5-3-4-15,1-1-5 16,0-1-22-16,3-5-41 15,-1-3-80-15,5-2-85 16,0-8-127-16,3-6-175 16,0-13-299-16,-1 4 0 15,-1-5 0-15,-2-5 0 16</inkml:trace>
  <inkml:trace contextRef="#ctx0" brushRef="#br0" timeOffset="184204.54">15711 3913 1790 0,'-1'-4'124'16,"1"-3"51"-16,0 1 39 16,4-3 27-16,13 2 21 15,7 4 21-15,13-1 12 16,6 3 5 0,5 1 6-16,0 0-73 0,-1 0-53 15,-8 0-77-15,2-1-102 16,-6-2-113-1,-1 1-191-15,6-8-515 0,-16 5 0 16,0 0 0 0,-1-5 0-16</inkml:trace>
  <inkml:trace contextRef="#ctx0" brushRef="#br0" timeOffset="184558.92">16346 3731 2892 0,'-14'7'136'16,"-8"7"32"0,-2 8 26-16,-4 9 10 0,11 6 7 15,5 5 6 1,6-2 2-16,4 1 2 16,6-8 1-16,6-4-100 15,7-9-39-15,4-6-35 16,8-9-24-16,6-2-9 15,-2-6 1-15,1-8-11 16,-7-1 3-16,-4-8 4 16,-7-4 4-16,-9-2 7 15,-3-1-4-15,-11-3-20 16,-6 1-29 0,-11-2-61-16,-3 2-70 15,-2 1-129-15,10-4-610 16,0 12 0-16,8-1 0 15,8 4 0-15</inkml:trace>
  <inkml:trace contextRef="#ctx0" brushRef="#br0" timeOffset="184810.96">16815 3681 3517 0,'-16'20'92'0,"-8"12"42"15,-7 9 25-15,-10 11 11 16,4-2 1-16,-1 0-4 16,3 1-35-16,5-7-84 15,8-7-115-15,16-9-290 16,-1-8-476-16,6-11 0 15,2-5 0-15,1-10 0 16</inkml:trace>
  <inkml:trace contextRef="#ctx0" brushRef="#br0" timeOffset="185020.08">16542 3674 4563 0,'0'-4'48'16,"0"0"-7"-16,2-2-25 15,1 1-79-15,6 2-155 16,4-2-659-16,7 5 0 16,-3 2 0-16,0 2 0 15</inkml:trace>
  <inkml:trace contextRef="#ctx0" brushRef="#br0" timeOffset="185316.81">16855 3961 4168 0,'0'1'147'0,"0"-1"40"15,0 1 28-15,5 1 16 16,-5-1-3-16,0-1-1 16,3 2 2-16,-3-1-45 15,0 1-72-15,3 0-204 16,-2 2-252-16,28-8-754 15,-23 4 0-15,2 0 0 16,-1-1 0-16</inkml:trace>
  <inkml:trace contextRef="#ctx0" brushRef="#br0" timeOffset="185733.87">17250 3888 3528 0,'-3'0'29'16,"-2"-1"14"-16,2 0 3 15,0-1-2-15,3 2 4 16,1 0 8-16,7 0 22 16,5 0 26-16,4-1 14 15,9-1 1-15,4 1-16 16,0-3-15-16,5-1-6 15,-5-1-42-15,-3 0-74 16,-5 1-136-16,3-3-239 16,-12 0-373-1,-5 1 0-15,-4 0 0 0,-4-1 0 16</inkml:trace>
  <inkml:trace contextRef="#ctx0" brushRef="#br0" timeOffset="186065.26">17451 3708 3850 0,'0'-3'13'15,"3"1"6"-15,6 2 3 16,9 0 1-16,5 2 0 15,8 6 0-15,-1 3 1 16,-4 7 1 0,-6 3 1-16,-8 4-3 15,-6 3 2-15,-8-2 19 16,-5-2 27-16,-8 1 10 16,-5-3 1-16,-4-2-4 15,-6-1-67-15,10-2-122 16,14-6-297-16,-2-3-380 15,8 0 0-15,3-7 0 16,1-1 0-16</inkml:trace>
  <inkml:trace contextRef="#ctx0" brushRef="#br0" timeOffset="186824.54">17848 3681 3677 0,'0'-3'65'16,"4"-1"10"-16,2-2 17 15,3 1 7 1,7 1 6-16,5 3 1 0,1-1 9 16,1 2-1-16,-5 4 8 15,-4 3-47 1,-8 6-4-16,-6 4-6 16,-3 4-11-16,-9 4-5 15,-6-1-4-15,-3 0-1 16,-5-3-5-16,1-6 0 15,4 0-14-15,7-8-14 16,4-1-22-16,7-3-42 16,1-2-32-16,5-1 4 15,7-3 6-15,3-1 0 16,1 1 0-16,5 0 4 16,3-1 14-1,-2 4 18-15,-7 5 33 0,4 4 57 16,-3 3 45-1,-4 3 9-15,0 3 12 16,-7-2 22-16,-1 4 16 16,-2-1 21-16,-2-2 29 15,-4 1-5-15,-5-4-1 16,-8-1-24-16,-6-4-26 16,-4-3-64-16,1-2-66 15,1-3-106-15,4-1-147 16,12-4-222-16,5-21-654 15,3 10 0-15,12-2 0 16,5-11 0 0</inkml:trace>
  <inkml:trace contextRef="#ctx0" brushRef="#br0" timeOffset="187224.34">18293 3745 3686 0,'-13'4'114'16,"-3"6"36"-16,-4 9 24 15,1 7 18-15,7 6 8 16,1 6 6-16,10-1 3 15,2-2 0-15,10-8-5 16,2-6-53-16,10-7-68 16,5-7-33-16,9-7-20 15,-3-6-10-15,-1-7-9 16,-5-6-1 0,-6-6-4-16,-10-6-5 0,-9-2-16 15,-3-4-26 1,-4-2-33-16,-10-1-41 15,-4 3-58-15,-4 3-46 16,-7 9-70-16,5 5-161 16,0 2-416-16,3 14 0 15,8 4 0-15</inkml:trace>
  <inkml:trace contextRef="#ctx0" brushRef="#br0" timeOffset="187501.75">18857 3612 3344 0,'0'0'60'0,"-2"0"71"15,-5 6 48-15,-5 10 22 16,-4 9 14-16,-7 8 9 15,-9 12 7-15,2-1 1 16,1 1-1-16,1-6-73 16,4-3-142-16,4-6-261 15,31-14-750-15,-25 2 0 16,8-10 0 0,2-4 0-16</inkml:trace>
  <inkml:trace contextRef="#ctx0" brushRef="#br0" timeOffset="187700.81">18607 3609 5068 0,'0'-7'28'0,"0"-2"2"15,0 3-8-15,-3-3-42 16,9 5-100-16,0 4-193 15,3-11-626 1,5 14 0-16,-4 3 0 16</inkml:trace>
  <inkml:trace contextRef="#ctx0" brushRef="#br0" timeOffset="187998.5">18986 3771 3843 0,'3'0'173'15,"-3"0"57"-15,0 0 70 16,0 0 42-16,4 0 0 15,-4 0-10-15,3 0-68 16,0 0-75-16,0 3-133 16,5-3-341-16,-2-23-872 15,-1 23 0-15,0-2 0 16,-1-2 0-16</inkml:trace>
  <inkml:trace contextRef="#ctx0" brushRef="#br0" timeOffset="189468.6">15938 4439 2287 0,'13'-6'44'0,"3"-5"25"15,11 3 16-15,5-2 11 16,0 2 2 0,-1 3 15-16,2 5 9 15,-5-1 6-15,-8 1 7 16,-3 1-10-16,-11 4-21 15,-3-1-13-15,-2 2 10 16,-4 2 29-16,-4 2 34 16,-5 2 14-16,-9 6 14 15,-8 5 10-15,-4 0 9 16,0 8 4 0,2 2 3-16,8 1-12 0,3-1-24 15,13-2-38 1,1-6-46-16,6-2-37 15,3-4-31-15,7-11-15 16,5-4-21-16,0-4-8 16,6-8-10-16,-4-9 0 15,-4-6 4-15,-10-4-1 16,-3-8 12-16,-13-5 11 16,-7 1 13-16,-5-4 1 15,-2-1 2-15,-3 1-9 16,6 2-17-16,2 4-48 15,7 12-75 1,8 6-114-16,4 8-146 16,7 5-600-16,2 6 0 15,4 1 0-15</inkml:trace>
  <inkml:trace contextRef="#ctx0" brushRef="#br0" timeOffset="189878.7">16310 4391 3297 0,'-4'20'129'15,"-4"9"49"-15,4 8 24 16,-1 6 4-16,5-7 2 15,0-3 4-15,8-2-1 16,4-6-2-16,1-6 1 16,11-7-63-16,3-8-46 15,5-5-37-15,0-12-19 16,-2-1 2-16,-5-9 14 16,-6-6 2-16,-8-1 6 15,-5-3 2 1,-10-4-1-16,-9-1-10 15,-7 0-28-15,-4 0-17 16,-9 4-15-16,-1 5-31 16,-1 11-75-16,-1 11-108 15,1 7-135-15,11 10-198 16,2 3-385-16,11 5 0 16,6-3 0-16</inkml:trace>
  <inkml:trace contextRef="#ctx0" brushRef="#br0" timeOffset="190154.67">16917 4305 3763 0,'-9'9'104'16,"-9"7"59"-16,-6 8 38 15,-6 11 12-15,3 7 10 16,-4 1 0-16,9 1-5 16,4-4-40-16,3-5-105 15,6-8-150-15,4-10-288 16,-4-13-618-16,5 1 0 16,-2-5 0-1,0-5 0-15</inkml:trace>
  <inkml:trace contextRef="#ctx0" brushRef="#br0" timeOffset="190343.57">16693 4343 3368 0,'0'-3'94'15,"0"2"32"-15,-2-5 5 16,2 2-30-16,2 0-90 15,1 2-181-15,0-13-562 16,0 12 0-16,4 3 0 16,1 5 0-16</inkml:trace>
  <inkml:trace contextRef="#ctx0" brushRef="#br0" timeOffset="190720.97">16960 4493 4430 0,'0'3'45'15,"0"1"11"-15,0 2 2 16,0-1 0-16,0 2 0 15,4-1-6-15,2-1-7 16,0-3-1-16,2-2 26 16,0 0-12-16,-2 0-18 15,-1-2 14-15,-2 0 28 16,0 0 20-16,-2 0 11 16,-1-1 17-16,0 1 7 15,0 2-15-15,0-2-51 16,0 2-52-16,0 0-113 15,0 0-188 1,12-2-811-16,-10 0 0 16,-1 2 0-16,2-1 0 15</inkml:trace>
  <inkml:trace contextRef="#ctx0" brushRef="#br0" timeOffset="191126.66">17380 4460 4200 0,'-4'0'20'0,"3"1"0"16,-1-1 2-16,4 1-2 16,6 3 2-16,8-4 0 15,6 5 7-15,7-2 2 16,4-3 16-16,1 0-2 15,4 0-2-15,-2 0-2 16,2 0-35-16,-4-3-70 16,-4 2-143-1,7-11-652-15,-21 3 0 16,-2-3 0-16,-7 2 0 16</inkml:trace>
  <inkml:trace contextRef="#ctx0" brushRef="#br0" timeOffset="191418.75">17679 4300 3370 0,'0'0'42'16,"6"0"7"-16,7 4 1 15,2 2 1-15,2 5 2 16,4 4 0-1,-6 7 4-15,-4-1 8 16,-7 4 26-16,-1-5 14 16,-6 2-2-16,-4-2 4 15,-6-1 1-15,-2-4-4 16,-3-1-47-16,-1-3-82 16,2-3-161-16,4-8-664 15,2 0 0-15,0 0 0 16,3-4 0-16</inkml:trace>
  <inkml:trace contextRef="#ctx0" brushRef="#br0" timeOffset="192639.89">18044 4333 3102 0,'0'0'86'0,"0"-3"6"0,0 2 5 16,3-3 14-1,6-3 29-15,3 0 18 16,4 0 22-16,8-3 20 16,1 5 14-16,-2 2-46 15,-4 3-23-15,1 7 4 16,-9 5-1-16,-7 8-10 15,-4 5-28-15,-9 8-14 16,-11-1-22-16,-7 2-19 16,-5-2-14-16,-2-4-3 15,4-2-10-15,0-5-13 16,12-6-8 0,8-2-12-16,4-6-17 15,2-2-5-15,11-2-1 16,1 2 3-16,6-3 4 15,4 1-3-15,7 0 3 16,1 5 2-16,-6-5 7 16,1 3-9-16,-5-2-63 15,2-2-101-15,-2-2-152 16,15-4-615-16,-13 2 0 16,1-4 0-1,1-1 0-15</inkml:trace>
  <inkml:trace contextRef="#ctx0" brushRef="#br0" timeOffset="193030.81">18412 4383 3996 0,'-14'6'124'0,"-3"7"24"15,-1 4 9-15,0 12 4 16,11 4 2 0,4 0-2-16,3-1 0 0,4-1-2 15,5-6 1 1,8-7-76-16,3-5-62 16,5-7-21-16,2-4-2 15,5-4-3-15,-7-4 4 16,2-7 2-16,-4-1 5 15,-3-5 5-15,-7-2 1 16,-7 0 4-16,-5 0-13 16,-5-4-11-16,-6 0-26 15,-7 1-36-15,-6 1-68 16,-4 6-80-16,3 3-177 16,1-7-544-1,7 15 0-15,10 2 0 16</inkml:trace>
  <inkml:trace contextRef="#ctx0" brushRef="#br0" timeOffset="193279.89">18915 4305 4216 0,'-5'7'98'15,"-4"8"35"1,-7 5 20-16,-5 14 5 16,2 3 2-16,-6 6-3 15,3 0-24-15,1-2-65 16,3-7-120-16,8-7-214 16,1-17-725-16,5 5 0 15,1-13 0-15,3-4 0 16</inkml:trace>
  <inkml:trace contextRef="#ctx0" brushRef="#br0" timeOffset="193516.05">18730 4383 3780 0,'0'0'3'15,"0"0"0"-15,0 0-9 16,0 0-16-16,2 0-39 16,-2-2-58-16,1 2-93 15,2-4-158-15,1 2-229 16,-4 1 0-16,3-1 0 16,0 1 0-16</inkml:trace>
  <inkml:trace contextRef="#ctx0" brushRef="#br0" timeOffset="193955.84">19048 4556 3435 0,'0'3'101'0,"0"-1"33"0,0 3 7 15,0 0 0-15,0-1 1 16,0 0-1-16,0-2 0 16,0 0-3-1,0-1 4-15,0-1-33 16,0 0-29-16,0 0-16 15,0 0 9-15,0 0 14 16,0 0 11-16,0 0 9 16,0 0 0-16,0 0 4 15,0 0-2-15,0 0-19 16,0 0-38-16,0 0-29 16,0 0-11-1,0 0-12-15,0 0-26 16,0-1-44-16,-1-1-60 15,-2 1-99-15,4-4-274 16,-1 0-461-16,-1-1 0 16,2-2 0-16</inkml:trace>
  <inkml:trace contextRef="#ctx0" brushRef="#br0" timeOffset="201205.66">19838 2915 1799 0,'0'0'127'16,"-1"-2"20"-16,1-1 10 16,0 1 9-1,1-3 10-15,-1 4 18 16,-1-2 22-16,-1 2 17 0,1-3 6 15,-7 1-73 1,-2 0-42-16,-7-1-18 16,-2 0-1-16,-7 2-1 15,-1 1 15-15,-2 1 1 16,7 0-11-16,-3 6-9 16,2 2-3-16,5 6-3 15,5 8-6-15,7 0-4 16,2 6-6-16,14-1-10 15,3-2-27-15,8-2-29 16,3-6-13-16,10-6-12 16,4-6-35-16,1-3-23 15,2-7-8 1,-7-5 4-16,-7-5 3 16,-8-5 8-16,-12-8 4 15,-1-2 12-15,-5-2 6 16,-2-2 10-16,1-1 34 15,0 5 29-15,1 7 14 16,-1 5-8-16,0 7-14 16,0 7 6-16,2 6 27 15,-1 10 22 1,1 13 15-16,-2 15 6 16,0 11 0-16,-5 15-6 15,-3 0-3-15,-1-1 5 16,-1-4-1-16,4-8-73 15,3-8-150-15,6-9-236 16,10-21-626-16,4-4 0 16,6-10 0-16</inkml:trace>
  <inkml:trace contextRef="#ctx0" brushRef="#br0" timeOffset="201590.07">20154 3018 3570 0,'-9'4'105'15,"-9"8"39"-15,-1 13 22 16,-2 9 9-16,1 8 1 16,9 5 4-16,8-2-4 15,3-6 0-15,10-6-9 16,5-8-55-16,4-8-57 15,8-8-47-15,6-6-20 16,-2-6 0-16,-4-7 4 16,-7-6 11-16,-7-4 18 15,-7-6 9 1,-9 0 9-16,-6-5 10 16,-9 1 2-16,-1-1 1 15,-6 3-11-15,-1 1-23 16,5 6-63-16,3 5-117 15,5 7-139-15,7 2-181 16,4-32-416-16,4 36 0 16,7 1 0-16,10-4 0 15</inkml:trace>
  <inkml:trace contextRef="#ctx0" brushRef="#br0" timeOffset="201840.66">20599 2927 3325 0,'0'0'106'0,"-6"6"56"16,-7 10 17-16,-8 14 4 16,-3 9 3-16,-9 11 4 15,2 1 0-15,2-2-7 16,5-7-45-16,1-2-134 15,8-11-248 1,33-15-676-16,-22-1 0 16,4-9 0-16,1-8 0 0</inkml:trace>
  <inkml:trace contextRef="#ctx0" brushRef="#br0" timeOffset="202054.23">20338 3029 3264 0,'-2'-2'42'0,"1"2"6"16,1 0-1-16,-2 0-5 15,2 0-5-15,2 0-7 16,1 0-8-16,-3 0-16 16,0 0-54-1,2 0-150-15,32-8-460 16,-28 8 0-16,3 0 0 15,2 0 0-15</inkml:trace>
  <inkml:trace contextRef="#ctx0" brushRef="#br0" timeOffset="202417.41">20603 3239 3858 0,'-4'4'16'0,"4"2"5"16,-3-1 0-16,3 1-2 15,0 0-14-15,3-1-10 16,7-2-4-16,-3-3 5 15,1 0 8-15,4-3 6 16,-3-2 25-16,-4 2 35 16,-4-4 22-16,2-2 21 15,-3-1 22-15,0 4 12 16,0-1-16 0,0 2-79-16,0 2-138 15,13 1-289-15,-9 2-475 16,0 0 0-16,2-4 0 15</inkml:trace>
  <inkml:trace contextRef="#ctx0" brushRef="#br0" timeOffset="203625.37">21000 3121 3444 0,'0'0'20'0,"3"0"23"16,3 0 5-16,6 4 5 15,3-1-3-15,5-2-32 16,4 5-96-16,9-6-238 16,-9 0-340-1,-3 0 0-15,-7 0 0 16,-1 0 0-16</inkml:trace>
  <inkml:trace contextRef="#ctx0" brushRef="#br0" timeOffset="204014.87">21295 3109 3481 0,'6'-2'-26'0,"3"-5"10"16,8-4 3-1,5-3-1-15,5-4-12 16,-1-4-3-16,-5 2 2 16,-3 2 17-16,-6-2 18 15,-3 2 40-15,-4 6 11 16,-4 3 1-16,1 5 3 16,-2 3-2-16,0 1 20 15,0 0 67-15,-3 7 25 16,-7 9-6-16,0 11-19 15,-5 8-10-15,-6 7-6 16,3 5-12 0,5-4-20-16,-1-2-62 0,8-4-92 15,3-5-218 1,9-14-226-16,-3 0-310 16,7-10 0-16,0-4 0 15</inkml:trace>
  <inkml:trace contextRef="#ctx0" brushRef="#br0" timeOffset="204389.21">21684 2888 3741 0,'-7'0'95'16,"-6"10"40"-16,-2 11 26 15,-5 9 10-15,0 14 5 16,3 13 2-16,11-3-1 16,3-1 1-16,4-6-4 15,7-5-45-15,5-10-88 16,5-11-49-16,8-10-25 16,-2-5-14-16,2-8 5 15,-4-10-6-15,-2-7 14 16,-11-6-9-1,-6-9-10-15,-3-7 9 16,-6-3 8-16,-3-4 5 16,-2 5-14-16,-2 5-48 15,-7 12-72-15,-1 8-93 16,8 7-178-16,-1-25-352 16,4 32 0-16,7 1 0 15</inkml:trace>
  <inkml:trace contextRef="#ctx0" brushRef="#br0" timeOffset="204655.89">22193 2827 4554 0,'-31'15'94'16,"-6"12"36"-16,-6 10 16 16,-11 12 7-16,15 4-2 15,7-1-26-15,10-2-70 16,7-2-120-16,8-7-179 16,27-21-775-16,-21 0 0 15,1-10 0-15,0-9 0 16</inkml:trace>
  <inkml:trace contextRef="#ctx0" brushRef="#br0" timeOffset="204842.25">21924 2902 3893 0,'0'-8'157'15,"0"-1"24"-15,0 1-6 16,0 0-12-16,0 4-72 15,5 2-96-15,1 2-176 16,5-8-713-16,7 12 0 16,4 2 0-16,-1 0 0 15</inkml:trace>
  <inkml:trace contextRef="#ctx0" brushRef="#br0" timeOffset="205107.47">22167 3135 4241 0,'0'0'148'0,"0"0"57"0,0 0 63 16,0 0 22-16,0 0-2 15,0 0 0-15,0 0-64 16,0 0-86-16,3 5-174 16,20-1-1174-1,-15 2 0-15,3-2 0 16,-2-3 0-16</inkml:trace>
  <inkml:trace contextRef="#ctx0" brushRef="#br0" timeOffset="206360.07">21962 2892 1032 0,'0'-1'23'0,"0"1"-11"0,0-1-7 16,0-2 1-16,0 3 10 15,0-2 34-15,0 1 38 16,0 1 45-16,0 0 42 15,0 0 24 1,0 0 11-16,0 0 36 16,0 0 26-16,0 0 13 15,0 0 1-15,0 0-29 16,-2 0-27-16,1 0-29 16,-1 0-27-16,2 0-26 15,-1 0-13-15,-1 0-16 16,2 0-15-1,0 0-11-15,0 0-9 16,0 0-3-16,-1 0-10 16,1 0-11-16,0 0-13 15,0 0-9-15,0 0-5 16,0-1-9-16,-2-1 1 16,2 2 1-16,0-1-1 15,-2-1-2-15,0 2-6 16,2 0-6-16,-1 0-31 15,1-1-92-15,0 1-157 16,7-4-213-16,-6 4-354 16,1-2 0-16,4 2 0 15,0 0 0-15</inkml:trace>
  <inkml:trace contextRef="#ctx0" brushRef="#br0" timeOffset="207130.99">22179 3155 1643 0,'0'0'129'0,"0"0"32"15,-2 0 22-15,2 0 16 16,0 0 10-16,-1 0 11 15,-1 0 11-15,2 0 4 16,0 0 1 0,0 0-86-16,0 0-40 15,0 0-30-15,0 0-19 16,0 0-9-16,0-1 1 16,0 1 14-16,0 0 7 15,0 0 11-15,0-2 16 16,-1 0 18-16,-2 0 12 15,0 1 6-15,-2 0 2 16,-4 1-5-16,3 0-11 16,3 0-25-1,-2 2-18-15,2 3-19 0,5-3-31 16,-4 1-31 0,4-1-16-16,-2-2-7 15,0 0 9-15,0 0 5 16,0-2 2-16,0 2-4 15,0 0 0-15,-2-1 2 16,1-1-10-16,-2 1-80 16,2 1-105-16,9-2-245 15,-6-2-439-15,4 2 0 16,3-1 0-16,6-1 0 16</inkml:trace>
  <inkml:trace contextRef="#ctx0" brushRef="#br0" timeOffset="-204491.12">19182 6539 1266 0,'0'0'-3'0,"0"0"17"15,0 0 8-15,0 0 6 16,0 2 4 0,0 1 5-16,0-2 27 0,0 2 40 15,0-1 33 1,0 1 23-16,0-1 16 15,0 0 7-15,0-2 14 16,0 0 6-16,0 2 6 16,0-2 2-16,0 0-21 15,0 0-37-15,0 0-29 16,0 0-13-16,0-3-22 16,3-3-23-16,3 0-20 15,2-4-11 1,4-4-10-16,6 1-9 15,2-2-4-15,0-3-5 16,4 0-3-16,3-3-3 16,7 0 3-16,5 0-1 15,10 2 5-15,7-1 6 16,12-2 18-16,13 0 21 16,15 1 11-16,10 0 6 15,8 2-1-15,8 5 2 16,1-1 0-16,1 6 1 15,1 5-3 1,1 1-10-16,-2 4-21 16,-4 6-20-16,-7 7-14 15,-4 3-4-15,-7 8 3 16,0 10-1-16,-6 3 8 16,2 2 3-16,-7 3 1 15,-9 0 3-15,-5-4 5 16,-10-4 4-16,-10-3 1 15,-11-7-2-15,-13-4-4 16,-9-3-8-16,-8-6-30 16,-13-1-67-16,-2-5-126 15,-2-3-238 1,-16 1-366-16,-6-1 0 0,-2-3 0 16,-2-3 0-16</inkml:trace>
  <inkml:trace contextRef="#ctx0" brushRef="#br0" timeOffset="-204042.23">21527 6324 3869 0,'0'-4'-27'15,"0"2"19"-15,3-2 26 16,6 3 36-16,11 1 21 16,8 4 12-16,14 1 19 15,9 8 25-15,7 6 13 16,-4 6 22-16,5 5 18 15,-4 4-14-15,-5 1-27 16,-12 1-34-16,-8-1-18 16,-8 0-13-16,-13-5-12 15,-6 1-17-15,-9-3-5 16,-12 0 5 0,-9 0-7-16,-9-6-5 15,-8 4 0-15,-2-4-18 16,4-1-77-16,2 3-159 15,16-5-301-15,-1 3-470 16,5-1 0-16,11-4 0 16</inkml:trace>
  <inkml:trace contextRef="#ctx0" brushRef="#br0" timeOffset="-201950.27">22274 3897 443 0,'-6'9'6'16,"-11"1"52"-16,-3 4 55 15,-5 2 23-15,-1-6 7 16,-4-3 3-16,5 1 2 15,1-6 0-15,5 2-1 16,3-4 0-16,4 0-48 16,4 0-96-16,1-4-111 15,4 4-217-15,1-1 0 16,-1 1 0 0,0-1 1121-16,-1 1-950 15,-1 0 41-15,1 0 58 16,4-2 51-16,0 2 48 15,0 0 58-15,0 0 66 16,0 0 61-16,0 0 64 16,0 0 55-16,3-1-19 15,0-1-30-15,6-2-49 16,6 0-38-16,5-5-28 16,7 1-22-16,7-2-12 15,10 3 7-15,1 0 6 16,4 3 5-1,-3 0-8-15,-3 4-15 16,-7 0-9-16,-7 2-13 16,-11 3-17-16,-7 0-23 15,-7 1-23-15,-4 4-16 16,-8 2-12-16,-8 1-9 16,-8 2-3-16,-10-4 2 15,-6 3 2-15,1-7 4 16,0-1-3-16,9-2 0 15,9-4-3-15,7 0-22 16,10 0-11 0,7 0-2-16,9 0 3 0,6-1-2 15,11-1 0 1,1 1-2-16,4 1-9 16,-4 0 2-16,-4 7 9 15,-7 5 18-15,-5 6 12 16,-8 4 3-16,-3 8 5 15,-6-3 10-15,-6 3 13 16,-16-3 7-16,-6-3 14 16,-9-3-1-16,-10-6-3 15,-5-4-3-15,3-5-3 16,-1-3-4-16,6-6-32 16,7-1-58-1,7-3-101-15,12-3-161 16,14-5-281-16,3-2 252 15,4-1 0-15</inkml:trace>
  <inkml:trace contextRef="#ctx0" brushRef="#br0" timeOffset="-201470.11">21828 3799 3759 0,'-26'17'39'0,"-2"13"74"16,-4 17 46 0,1 19 13-16,19 15 5 15,12 6 4-15,16 1 3 16,16-1-2-16,10-10-4 15,11-13-18-15,11-11-34 16,1-12-78 0,9-16-47-16,1-10-7 0,6-12-5 15,-1-17-1-15,-5-11-2 16,-7-8-3-16,-14-17-12 16,-8-18-15-16,-10-14-20 15,-8-17-21 1,-7-8-16-16,-12-9-19 15,-15 6 12-15,-16 8 10 16,-24 20 7-16,-23 20 6 16,-18 27 20-16,-18 21 16 15,-10 26 26-15,-1 23-20 16,7 17-69-16,17 13-188 16,15-11-500-16,24 31 0 15,23 2 0-15,16-6 0 16</inkml:trace>
  <inkml:trace contextRef="#ctx0" brushRef="#br0" timeOffset="-199670.16">25184 9378 3391 0,'-22'-8'16'0,"-13"-3"25"16,-12-2 23-16,-11-5 38 16,-4 4 29-16,-10 0 24 15,-11 3 3-15,-19 4 3 16,-18 7 0-16,-21 7-7 16,-17 11-10-16,-24 14-23 15,-13 11-21-15,-10 14-31 16,-6 8-21-16,4 14-15 15,9 11-2-15,15 11-1 16,19 8 1-16,27 7 4 16,30 1 4-1,30-7 3-15,32-3 9 16,28-4-1-16,22-5-7 16,26 0-6-16,28 0 3 15,31-5 6-15,29-8 3 16,42-10 7-16,25-11-4 15,30-12-3-15,28-18-11 16,25-13 0-16,16-14-6 16,19-13-16-16,6-15-31 15,-1-9-43-15,-7-16-70 16,-10-17-69 0,-15-16-37-16,-15-17-32 15,-29-15-16-15,-35-18-27 16,-45-11-18-16,-52-9 25 15,-53-6 39-15,-48 0 53 16,-54 9 69-16,-50 10 81 16,-50 12 70-16,-41 20 56 15,-49 15 51-15,-36 16 61 16,-24 28 45-16,-26 26 9 16,-19 30-15-16,-13 32-15 15,6 40-15-15,10 31-71 16,33 32-120-16,46 26-196 15,68 10-681-15,57 17 0 16,59-1 0 0,56-14 0-16</inkml:trace>
  <inkml:trace contextRef="#ctx0" brushRef="#br0" timeOffset="-197140.72">26729 10070 2114 0,'-5'0'88'0,"1"0"39"16,-1 0 16-16,0 0 7 15,5 0 3-15,0 0 8 16,0 2 15 0,0-2 17-16,2 0 24 0,0 0-13 15,2 0-25 1,4-2-23-16,5-4-4 15,1-3 3-15,4-1 4 16,2-8-2-16,8-1-9 16,2-4-18-16,11 2-17 15,5-8-19-15,10 3-8 16,3-3 1-16,9-2 5 16,4-3 9-16,6 2 33 15,5-5 19-15,3 0 30 16,3-1 23-1,2 4 18-15,-3-1-12 16,-1 3-10-16,-10 2-17 16,-10 3-18-16,-14 2-21 15,-9 2-30-15,-14 3-15 16,-5 3-18-16,-11 0-42 16,-3 3-28-16,-4 6 3 15,-6 1-16-15,-1 3-37 16,0 3-102-16,0 1-66 15,0-2-90-15,-4 5-119 16,-5 1-165-16,1-2-129 16,2 2-360-1,-9 3 0-15,3-5 0 16</inkml:trace>
  <inkml:trace contextRef="#ctx0" brushRef="#br0" timeOffset="-196716.73">27883 9378 651 0,'-11'-1'59'0,"-5"-2"57"16,2 0 67-16,-2 0 59 15,8 3 43-15,5 0 34 16,0 0 26-16,-1-3 40 16,8 3 28-16,-4-1 15 15,3 1-16-15,11 0-30 16,8 0-54-16,15 0-55 15,11 0-36 1,6-5-24-16,5-1-22 16,0-1-36-16,-4-6-23 15,-4 1-21-15,-9-1-30 16,-11 4-24-16,-9 3-19 16,-10 3-3-16,-7 2-4 15,-5 9 2-15,-6 6 18 16,-8 9 17-16,-4 8 4 15,-6 8 26-15,-6 3 18 16,1-4-1 0,6-2 6-16,-2-2-3 0,7-4-26 15,4-5-120-15,4-3-130 16,7-6-249 0,5-10-871-16,11-1 0 15,2-9 0-15,9-5 0 16</inkml:trace>
  <inkml:trace contextRef="#ctx0" brushRef="#br0" timeOffset="-194790.22">26551 10543 2658 0,'-3'0'23'15,"3"0"41"-15,-3 0 9 16,2-1 3-16,1 1 5 16,3 0 15-16,5 0 24 15,9 0 21-15,13 0 23 16,18 0 8 0,14 0 5-16,18 0-18 15,22 0 16-15,17 0 10 16,17-3 2-16,11 0-7 15,5 1-22-15,-6 0-19 16,-9 0-22-16,-20 2-14 16,-17 4-24-16,-25-2-20 15,-21 1-26-15,-16 1-12 16,-15-1-8-16,-9 0-9 16,-9-1-7-1,-5-2-23-15,0 0-54 0,0 0-84 16,0 0-124-1,0 0-234-15,-3 0-352 16,-2 0 0-16,-2-2 0 16,1 2 0-16</inkml:trace>
  <inkml:trace contextRef="#ctx0" brushRef="#br0" timeOffset="-194374.93">27922 10393 3917 0,'-6'-7'18'16,"0"2"42"-16,0-2 9 15,0 0 5-15,12 5 4 16,9 1 4-16,12 2 4 15,8 2 4-15,18 1 6 16,5 2-3-16,4 3 15 16,0 5-29-16,-4 0-5 15,-6 7-1-15,-9 2-1 16,-13 4 3-16,-13 4 11 16,-11 3 15-16,-12-1 1 15,-9 7 2 1,-11-1-11-16,-10-1-11 15,-7-3-5-15,-4-1-5 16,-3-5-17-16,5-2-64 16,6-1-174-16,19-5-293 15,4-29-573-15,11 22 0 16,5-9 0-16,8-5 0 16</inkml:trace>
  <inkml:trace contextRef="#ctx0" brushRef="#br0" timeOffset="-190955.75">28795 10374 2261 0,'0'0'46'16,"0"0"39"-16,0 0 15 16,0 0 4-16,0 0 2 15,0 0 1-15,0 0 36 16,-3 4 39 0,-6 4 50-16,-1 9 20 15,-4 8-18-15,-7 11-18 16,0 3-5-16,0 7 0 15,3-2 4-15,0 2-3 16,3-5-33-16,4-8-40 16,5-6-54-16,3-8-39 15,3-8-31-15,0-7-16 16,6-6-11 0,5-11-1-16,-1-16-4 0,6-9 1 15,3-9 0 1,0-9-7-16,0-5 2 0,2 5 11 15,1 2 10 1,-5 7-5-16,-1 10-2 16,-5 10-17-16,-3 11-8 15,-3 11 8-15,0 9 12 16,-1 14 16-16,1 11 8 16,-4 8 2-16,4 4 4 15,4 2 0-15,0-4 3 16,3-10 11-16,6-6 4 15,0-11-6-15,8-5-9 16,-1-11-12-16,2-11-14 16,2-13-14-1,-2-9-17-15,-3-11-39 16,-1-7-55-16,-1-5-71 16,2-3-145-16,3-2-166 15,-5 13-295-15,-4 13 0 16,-3 11 0-16,-8 18 0 15</inkml:trace>
  <inkml:trace contextRef="#ctx0" brushRef="#br0" timeOffset="-190548.51">29191 10509 4010 0,'1'2'-20'16,"-1"0"11"-16,6-1 9 15,11-1-1-15,4 0-9 16,9-3-17-16,8-5-13 16,-5 2-10-16,-6-9-9 15,-7-4 23-15,-10-4 6 16,-8 3 10-16,-5 1 0 15,-6 5 12 1,-8 8 36-16,-1 1 49 0,-8 11 34 16,1 5 19-16,4 7 15 15,6 5 0 1,7 8-13-16,2 1-34 16,12 1-70-16,6 1-80 15,8-9-135-15,6-7-164 16,9-10-106-16,2-8-248 15,-3-1 0-15,-2-6 0 16,-2-4 0-16</inkml:trace>
  <inkml:trace contextRef="#ctx0" brushRef="#br0" timeOffset="-190090.3">29578 10431 1937 0,'-3'-3'108'0,"1"1"63"15,-4 2 44 1,-1 2 28-16,-2 6 11 15,3 9 4-15,3 2 4 16,0 4 2-16,9-1 2 16,1 0-64-16,8-6-48 15,-1-6-57-15,7-4-44 16,-6-3-33-16,2-4-11 16,-7-8-6-16,-1-9 0 15,-3-2 1-15,0-9 0 16,-3-3 7-16,0 0 13 15,-1 6 1-15,-1 3-4 16,1 9 4 0,-1 8 36-16,-1 12 29 15,0 17 5-15,-1 15 0 16,-5 20 10-16,-2 18 14 16,-5 11 2-16,-2 1 11 15,-3-2 44-15,-4-8 37 16,1-13-23-16,0-10-17 15,3-12-13-15,0-9-6 16,4-13-25-16,0-9-96 16,-2-7-52-16,3-10-57 15,2-7-118-15,8-13-136 16,6-11-190 0,23-14-189-16,-1 0-257 15,7-2 0-15,6-2 0 16,1 2 0-16</inkml:trace>
  <inkml:trace contextRef="#ctx0" brushRef="#br0" timeOffset="-189763.37">29907 10501 4544 0,'-10'12'58'16,"-4"3"26"-16,2 8 21 0,1 4 9 15,9 2-1 1,12-6-3-16,7-2-2 0,10-9 0 16,9-6-5-1,0-8-23-15,2-8-54 16,-10-8-28-16,-11-7-29 16,-9-5-25-16,-7-3-9 15,-8-5-6-15,-7 6-15 16,-1 2-23-16,-3 5-17 15,-3 10-44-15,3 7-86 16,7 6-131-16,7 2-117 16,1-11-234-16,12 17 0 15,9-1 0 1</inkml:trace>
  <inkml:trace contextRef="#ctx0" brushRef="#br0" timeOffset="-189532.01">30311 10426 3329 0,'-8'-4'77'0,"-8"0"77"15,-8 1 66-15,-8 6 29 16,1 5 6-16,-2 9 1 16,8 8-2-16,10 6-4 15,9 4-29 1,9 4-126-16,17-5-149 15,10-7-230-15,6-10-236 16,3-7-380-16,-1-7 0 16,-2-8 0-16,-10-6 0 15</inkml:trace>
  <inkml:trace contextRef="#ctx0" brushRef="#br0" timeOffset="-189371.23">30439 10528 4090 0,'0'0'69'16,"0"0"34"-16,0 6 3 15,0 2 0-15,0 5-34 16,0 6-72-16,0 5-66 16,0-5-108-16,5-8-130 15,11-7-496 1,-10-4 0-16,0-4 0 16,0-10 0-16</inkml:trace>
  <inkml:trace contextRef="#ctx0" brushRef="#br0" timeOffset="-189231.45">30523 10393 1505 0,'8'-32'49'16,"-2"-6"65"-16,1-5 31 16,-1-1-12-16,-6 13-93 15,3 12-119-15,-1 5-66 16,2-5-207-16,1 17 0 16,4 3 0-16,1 6 0 15</inkml:trace>
  <inkml:trace contextRef="#ctx0" brushRef="#br0" timeOffset="-188916.52">30669 10293 3346 0,'-5'18'172'16,"-2"5"41"-16,1 5 25 16,0 9 7-16,3-8 5 15,6-1 1-15,3-2 2 16,12-5-2-16,2 0 0 15,7-11-100-15,9-4-64 16,-2-7-42-16,-1-8-28 16,-8-6-10-16,-4-7-9 15,-15-6-15 1,-3-9-8-16,-11-2-11 16,-9-3-3-16,-8 7-5 15,-5 6-19-15,-12 12-90 16,3 10-143-16,10 5-248 15,-4 13-367-15,9 5 0 16,12 7 0-16,7 2 0 16</inkml:trace>
  <inkml:trace contextRef="#ctx0" brushRef="#br0" timeOffset="-188341.85">29057 11241 2879 0,'0'-4'12'0,"3"-2"23"15,6 1 17-15,9-4 16 16,14 1 20-16,22-2 31 15,21-2 83-15,29-2 75 16,21-3 45-16,29-2 80 16,21-1 4-16,29 2-14 15,14 0-26-15,9 3-112 16,-1 7-137 0,-15 4-261-16,-1-6-1025 15,-62 7 0-15,-41 3 0 16,-32 0 0-16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4-05T12:25:16.458"/>
    </inkml:context>
    <inkml:brush xml:id="br0">
      <inkml:brushProperty name="width" value="0.05292" units="cm"/>
      <inkml:brushProperty name="height" value="0.05292" units="cm"/>
      <inkml:brushProperty name="color" value="#FF0000"/>
    </inkml:brush>
  </inkml:definitions>
  <inkml:trace contextRef="#ctx0" brushRef="#br0">20161 6018 1773 0,'-2'4'66'16,"-3"-4"18"-16,2 4 5 15,-4 0 3-15,1-1 12 16,1-1 21-16,-1 0 22 16,0 2 17-16,2-2 9 15,-2 0-15-15,-2 1-23 16,4-2-3-16,1-1 7 15,1 2 15-15,2-2 20 16,0 0 6-16,0 0 1 16,0 0-1-16,0 0 8 15,0 0-8-15,0 0-12 16,0-3-11-16,2 0-12 16,4-1-17-16,7-4-34 15,2 1-27 1,6-1-25-16,5 1-14 15,2-3-14-15,2 4-3 16,1 2-7-16,-4 1-4 16,6 2 1-16,-9 1-3 15,3 0 2-15,-3 1 5 16,-1 4 1-16,-2 1-1 16,3 5 0-16,-5-1 2 15,4 3 1 1,1-1 5-16,2 3-1 0,6-5 0 15,4 0 2 1,2-3-4-16,0-3 2 16,2-2-1-16,0-2 0 15,-2-2 3-15,-2 0 3 16,-2-1-1-16,-3-3 2 16,-4-1 6-16,-8 0 1 15,-5-2 0-15,-4 1 2 16,-2 2-2-16,-4 0 0 15,-4 2-13-15,6 1-26 16,0-1-38-16,1 0-78 16,3-2-88-1,0 2-143-15,1-6-194 16,-5 5-345-16,-5-1 0 16,-5 2 0-16,-6-3 0 15</inkml:trace>
  <inkml:trace contextRef="#ctx0" brushRef="#br0" timeOffset="348.16">20937 5905 3666 0,'0'-1'78'0,"0"-1"26"15,0-1 13-15,4 2 19 16,6 2 13-16,5 5 3 16,6 2 3-16,7 5 2 15,2 3 1-15,-4 2-37 16,-1-1-44-16,-8 1-27 16,-7 0-3-16,-3-1-6 15,-10 0 5-15,-11 2 6 16,-3 0 5-16,-10-3 5 15,-1 1-5 1,-1-3-19-16,4-3-102 16,11-1-205-16,7-14-768 15,4 4 0-15,4 0 0 16,8-6 0-16</inkml:trace>
  <inkml:trace contextRef="#ctx0" brushRef="#br0" timeOffset="1158.28">21474 5918 3498 0,'0'-2'37'0,"0"1"9"16,0-1 29-16,-3 4 41 15,-3 9 25-15,-9 10 16 16,-3 8 21-16,-7 11 20 15,1 1 12-15,0-1-13 16,5-2-27-16,11-7-13 16,1-10-30-16,6-4-44 15,2-5-43-15,-1-10-20 16,5-2-27-16,-2-10-18 16,4-11-19-1,-4-11 2-15,2-11-10 16,-5-11 4-16,1-6 4 15,-1-5-5-15,2-2 28 16,3 3 11-16,1 7 9 16,-2 11-2-16,0 17-1 15,-1 11 0-15,-3 11 44 16,-10 18 5-16,1 14 2 16,1 14 7-16,4 8-14 15,2 6-13 1,13-5-4-16,14-8-3 15,6-13 12-15,6-11 4 16,16-12-33-16,5-18 3 16,1-17-10-16,-3-14-2 15,-5-16 5-15,-4-16 4 16,-10-4 2-16,0-5 5 16,-3 5 0-16,-7 10-2 15,-4 18-8-15,-13 17-22 16,-6 19 15-16,-17 22 11 15,-11 27 11-15,-12 22 18 16,-7 26 19 0,-7 15 7-16,6 10 2 15,11-7-6-15,15-4 1 16,8-12-35-16,10-13-116 16,13-13-173-16,23-20-823 15,0-8 0-15,9-16 0 16,4-9 0-16</inkml:trace>
  <inkml:trace contextRef="#ctx0" brushRef="#br0" timeOffset="1783.59">22085 5941 4511 0,'-31'21'79'16,"-1"8"45"-16,-4 4 22 15,3 7-5-15,23-9 1 16,13-6 2-16,11-4 3 16,15-7-7-16,4-8-2 15,3-6-34-15,1-12-45 16,-12-9-54-16,-10-8-25 16,-9-9 2-16,-6-5-4 15,-10 1-9 1,-2 3-10-16,-6 10 3 15,-4 8-10-15,-3 11-47 16,5 6-85-16,7 7-75 16,10 6-123-16,12-1-83 15,19 1-75-15,12 1-215 16,8 4 0-16,2-3 0 16,-1 7 2477-16,-7-11-2157 15,-4-3 72-15,-10-8 78 16,-5-4 123-16,0-11 147 15,-13 7 158-15,-4-1 171 16,-3 5 92-16,-3-1 96 16,-12 7 29-16,-5 10-72 15,-4 9-66-15,-1 8-57 16,2 4-75 0,7 7-55-16,10-4-81 15,3-2-40-15,7-7-5 16,5-6-10-16,0-9-8 15,8-8-3-15,1-12 0 16,0-13-6-16,-3-16 3 16,-6-9 6-16,-3-12-8 15,-1-10-13-15,-2-2-14 16,-2 4-39 0,-2 6-69-16,1 14-102 0,-2 15-173 15,4 13-221 1,-5 6-178-16,0 17 0 15</inkml:trace>
  <inkml:trace contextRef="#ctx0" brushRef="#br0" timeOffset="2327.08">22629 5993 4163 0,'20'-2'-12'15,"7"2"5"1,9-4 3-16,7-6 4 16,-7-5 2-16,-10-7 9 15,-9-8 34-15,-9 3 45 16,-6-1 34-16,-8 4 28 16,-4 9 3-16,-11 9 12 15,1 6 9-15,-9 13 4 16,7 12-7-16,6 7-7 15,9 5-34-15,13 4-54 16,8-6-39-16,8-2-23 16,7-10-19-16,4-4-25 15,3-13-20 1,2-8-9-16,1-10-1 16,-2-15-4-16,3-15-7 15,-6-14-8-15,2-17-3 16,-1-18-4-16,8-7 0 15,0-8 14-15,0 4 14 16,-7 12 0-16,-12 17 11 16,-10 23-9-16,-9 16 25 15,-11 21 41-15,-14 26 24 16,-8 21 16-16,-9 21 25 16,-9 23 3-16,-2 16-2 15,7 6 3 1,11 0-10-16,7-2-27 15,13-8-134-15,6-8-194 16,9-20-724-16,7-7 0 16,9-13 0-16,8-21 0 15</inkml:trace>
  <inkml:trace contextRef="#ctx0" brushRef="#br0" timeOffset="2643.11">23408 5873 4793 0,'-28'20'31'0,"1"7"27"15,-2 4 18-15,4 5 1 16,25-7 1-16,16-8 0 16,10-4-35-1,11-7-23-15,4-8-15 16,4-11-49-16,-10-13-31 15,-10-12-36-15,-12-9-1 16,-10-11 41-16,-10-1 33 16,-8 4 18-16,-9 9 37 15,-7 13 19-15,-11 18 8 16,-1 16-62-16,6 19-187 16,10-26-727-16,14 46 0 15,16 2 0-15,14-2 0 16</inkml:trace>
  <inkml:trace contextRef="#ctx0" brushRef="#br0" timeOffset="25315.8">14965 8793 1204 0,'0'0'34'0,"0"0"2"16,0 0 5-1,0 0 8-15,0 0 7 0,0 0 12 16,0 0 11 0,0 0 17-16,0 0 16 15,0 0-6-15,0 0-4 16,0 0 18-16,0 0 12 15,0 0 9-15,0 0 6 16,0 1-1-16,3-1-3 16,1 0-13-16,2-1-14 15,5-3-9-15,2 0-13 16,4-5-21-16,-3-1-17 16,-2-3-17-1,6-1-12-15,-5 0-14 16,4-1-8-16,-3 2-2 15,-1 0-3-15,-7 0 1 16,0 6 4-16,-3 0 8 16,-3 3 4-16,0 4 14 15,-1 4 14-15,-4 1 8 16,-4 9 0-16,-4 7 6 16,-4 6 0-16,0 4-1 15,2-1-25-15,3-3-99 16,11-7-229-1,-2-6-413-15,6-5 0 16,7-8 0-16,5-6 0 16</inkml:trace>
  <inkml:trace contextRef="#ctx0" brushRef="#br0" timeOffset="26407.25">15444 9592 1287 0,'0'0'69'0,"0"0"15"16,4 0 29-16,-3 0 26 15,1 0 15-15,2 0 10 16,-1 0 14-16,0 0 14 16,4 0 13-1,-4 0-36-15,4 0-11 0,-1 0-8 16,0-2-21 0,0 1-15-16,0 0-6 15,1 0-7-15,-4-2-9 16,2 3-12-16,-2 0-9 15,2 0-9-15,-2 0-6 16,0 0 2-16,-3 5 5 16,1 1 11-16,-1 3 5 15,-4 4 11-15,-4 1 11 16,-3 1 10-16,1 3 7 16,-4-1 4-16,3-2 0 15,5 1-15 1,6-5-14-16,-3-3-21 15,3 0-14-15,3-2-14 16,0-3-14-16,4-2-16 16,0-1-21-16,4 0-27 15,2 0-43-15,0-1-48 16,-3 1-51-16,4-2-106 16,-1-5-189-16,-2 2-340 15,-5-1 0-15,-3-1 0 16,1-1 0-16</inkml:trace>
  <inkml:trace contextRef="#ctx0" brushRef="#br0" timeOffset="26955.12">15735 9613 2841 0,'0'0'82'16,"0"-1"4"-1,3 1 3-15,4-2 3 16,3 0 7-16,-1 0 9 15,3 2 12-15,-2-2 14 16,-7 2 21-16,0 0-43 16,1 4-3-16,-8 0 10 15,4 4 1-15,-3 1 2 16,-4 2-3-16,-3 1-7 16,-1-2-17-16,5-4-20 15,0 0-31-15,5-2-21 16,1-3-17-1,1 3-10-15,2-3-2 16,3 0-3-16,3 1-2 16,3 1 4-16,1 3 17 15,0 1 15-15,-4 2 23 16,-3 3 15-16,-5 1 9 16,-1-1 9-16,-1 1 8 15,-5-2-1-15,1-1-8 16,-4-4-35-16,-2 0-77 15,-2-2-94-15,6-3-156 16,7-6-715 0,-2-1 0-16,4-5 0 15,2-2 0-15</inkml:trace>
  <inkml:trace contextRef="#ctx0" brushRef="#br0" timeOffset="27960.12">16180 9390 1448 0,'0'0'132'0,"0"0"22"15,0 2 22-15,0 1 26 16,-3 1 24-16,-4 4 24 16,-3 5 20-16,-7-1 30 15,2 1 24-15,-3 1-74 16,3-2-38-16,2 1-19 16,4-5-28-16,2 3-30 15,7-2-27-15,0-3-23 16,3 1-23-16,4 1-34 15,3-4-37-15,7-2-24 16,2 1-28 0,-4-3-24-16,5 0-5 15,-8 0-1-15,-1 0-6 16,-3-2-7-16,-3 1-1 16,-1-4-3-16,-2 0 5 15,0-2 9-15,-2-3 17 16,3-3 20-16,0-2 10 15,1-5 7-15,3-1 8 16,1 2 7-16,-3 1 7 16,1 1 13-1,-3 5 12-15,2 5 22 16,-2 2 21-16,1 4 27 16,-1 2 19-16,-3 8 13 15,0 9 14-15,0 7 1 16,0 5 0-16,0 7-6 15,-3-3-34-15,3-2-71 16,-4-7-120-16,8-5-259 16,-4-6-418-16,3-8 0 15,-3-6 0-15</inkml:trace>
  <inkml:trace contextRef="#ctx0" brushRef="#br0" timeOffset="28968.97">15802 8223 2336 0,'3'0'27'0,"3"-2"4"0,4 2 2 15,1-5-1-15,5 1 2 16,-4 1 0-16,2 1 2 15,-5 1 7 1,-5-2 6-16,-4 3-14 16,-1-1 6-16,-5 1 4 15,-8 0 10-15,2 0 23 16,-9 1 19-16,2 3 8 16,4-2-1-16,2 2-9 15,9-1-11-15,3 2 0 16,2-1-18-16,3 3-10 15,6-2-7-15,0 4-20 16,7 1-19-16,-1 0-9 16,2 5-1-16,-4 0 5 15,-2 3 0 1,-8 0 3-16,-1-2 9 16,-3-2 8-16,-6 0 8 15,-4-3-3-15,-1-2 2 16,-5-4-1-16,-5-2-1 15,3-1-11-15,-1-2-46 16,8 0-105-16,6-5-234 16,4 5-313-1,1-1 0-15,9 1 0 0,2-3 0 16</inkml:trace>
  <inkml:trace contextRef="#ctx0" brushRef="#br0" timeOffset="30067.46">17642 9299 697 0,'0'0'113'15,"0"0"27"-15,0 0 36 16,3 0 48-1,-3 0 51-15,2 0 39 0,-2 0 28 16,0 0 32-16,0 0 37 16,-2 0-51-16,-7 3-13 15,-10 3 3 1,-5 6-12-16,-8 10-35 16,2 4-45-16,4 5-44 15,7-1-30-15,8 4-42 16,8-9-53-16,9-4-52 15,16-8-63-15,8-7-90 16,5-6-63-16,8-8-20 16,-6-4-5-16,-9-1 8 15,-12-4 26-15,-10 1 52 16,-5 1 44 0,-7 5 32-16,-5 2 40 15,-2 7 56-15,0 1-28 16,2 1-83-16,5 4-207 15,3-35-560-15,12 32 0 16,6-4 0-16,4-2 0 16</inkml:trace>
  <inkml:trace contextRef="#ctx0" brushRef="#br0" timeOffset="30875.72">18081 8429 1117 0,'-3'2'37'15,"3"-1"19"-15,0 0 16 16,-2-1 12 0,2 4 16-16,2-4 39 0,-2 3 40 15,0-2 29 1,0 2 15-16,0-3 0 15,1 0-22-15,2-3-5 16,4 2 3-16,2-2-1 16,7-3-6-16,0-3-29 15,-2 3-35-15,2 2-27 16,-4-1-16-16,0 4-3 16,-3 1 4-16,-1 1-3 15,-7 4 5-15,-1 8 2 16,-3 3-1-1,-3 11-1-15,-6 2-2 16,-3 6 2-16,0 1-4 16,2-4-21-16,-1-3-66 15,4-5-80-15,7-7-144 16,0-8-168-16,3-10-429 16,0 1 0-16,0-2 0 15</inkml:trace>
  <inkml:trace contextRef="#ctx0" brushRef="#br0" timeOffset="31086.15">18065 8564 3140 0,'0'-4'50'0,"3"2"12"15,10 0 3-15,7-4-2 16,12 3-28-16,4 0-66 15,12-4-180-15,-7-26-423 16,-5 26 0-16,-7-1 0 16,-7-2 0-16</inkml:trace>
  <inkml:trace contextRef="#ctx0" brushRef="#br0" timeOffset="32142.66">16839 7560 2648 0,'-2'-1'34'0,"2"-1"6"15,0-2 3-15,5 0 1 16,5 0 2-16,4 2-1 16,2 0 6-16,2 2 7 15,-2 0 10-15,-8 0-1 16,-2 2 11-16,-6 4 18 16,0 2 7-16,-3 3 8 15,-4 6 13-15,-5-2 12 16,-3 4 10-16,-2-1 13 15,4-4 3-15,2 3-11 16,5-4-40 0,6 1-26-16,3-2-21 15,3 0-18-15,5-5-22 16,-2-2-18-16,6-5-18 16,-3 0-15-16,0-5-11 15,-3 2 4-15,-8-8 35 16,2-3 26-1,-6-6 28-15,-7 1 29 16,2-3 18-16,-2 1 7 0,-4 3-2 16,2 4-23-16,5 3-47 15,-1 4-91 1,5 4-104-16,3 2-164 16,11-7-619-16,-7 8 0 15,5-1 0-15,5-2 0 16</inkml:trace>
  <inkml:trace contextRef="#ctx0" brushRef="#br0" timeOffset="33033">17435 7020 263 0,'0'-5'26'16,"1"-4"29"-16,2 3 46 15,2-3 50-15,-2 3 45 16,0 6 51 0,-3-3 35-16,0 2 29 15,-3 1 28-15,-2-2 2 16,-1 0-5-16,-1 1-26 16,-6 1-38-16,2 0-46 15,-1 5-38-15,-3 2-47 16,6 5-39-16,4 3-29 15,2 1-32-15,3-2-24 16,6 1-21-16,2-6-8 16,0-1-12-16,8-4-18 15,3-4-30-15,-2-2-8 16,1-5 4 0,-5-5 4-16,2 0 4 15,-6-3 14-15,-2 1 21 16,0 1 5-16,-6 7 10 15,1 0 13-15,-1 4 45 16,-1 4 26-16,0 8 7 16,0 6 1-16,0 8 5 15,-3 9-2-15,2 2-6 16,1 0-21-16,-4-3-38 16,4-4-70-1,0-9-180-15,4-8-497 16,-4-1 0-16,4-6 0 15,4-5 0-15</inkml:trace>
  <inkml:trace contextRef="#ctx0" brushRef="#br0" timeOffset="33783.33">18833 7766 3487 0,'0'0'68'0,"0"-1"5"16,0 1 4-16,6 0 4 15,9-2-1-15,3-2-4 16,3-4-3-16,5 0-2 16,-7-4 3-16,-7 4-42 15,-3 0-8-15,-7 0 4 16,-2 6 10-1,-2 0 12-15,-4 5 31 16,-5 4 10-16,-3 6 10 16,-4 8 3-16,0 4-7 15,1 4-11-15,6-1-46 16,4-3-70-16,1-3-70 16,5-4-149-16,5-11-220 15,-3-1-347-15,5-4 0 16,1-4 0-16,3-7 0 15</inkml:trace>
  <inkml:trace contextRef="#ctx0" brushRef="#br0" timeOffset="34108.06">19080 7680 3648 0,'-8'2'103'15,"-1"7"32"-15,0 5 8 16,2 4-1-16,4 4-8 16,6 3-3-16,4-4-5 15,10-1-8-15,1-8-18 16,7-6-66-16,1-4-73 16,-1-4-41-16,-3-8-10 15,-6-4 7 1,-11-4 12-16,-2-3 7 15,-8-2 11-15,-5 3 6 16,-7 2 8-16,-4 6 6 16,-2 6-36-16,-1 4-132 15,11 2-189-15,-4 3-321 16,10 2 0-16,5-3 0 16</inkml:trace>
  <inkml:trace contextRef="#ctx0" brushRef="#br0" timeOffset="34890.68">20394 7029 2278 0,'3'-2'21'0,"4"-5"10"16,3-3 6-16,3-2 14 15,5-1 25-15,-2-3 13 16,2 3 14-16,-5 1 19 16,-1 0 16-16,-4 4 1 15,-4 4-1-15,-1 0-1 16,-3 2 29-16,0 2 26 15,0 6-3-15,0 6-6 16,-7 8-7 0,0 7-19-16,1 4-22 15,-1 1-73-15,-3-1-66 16,7-4-69-16,3-4-156 16,6-11-633-16,-6-2 0 15,3-4 0-15,4-6 0 16</inkml:trace>
  <inkml:trace contextRef="#ctx0" brushRef="#br0" timeOffset="35240.68">20705 7031 2786 0,'5'0'52'15,"2"-4"0"-15,5-3 2 16,0 0 4-16,3-4 3 16,1-1 5-16,-2-2 11 15,-3 1 9-15,-5 2 26 16,-1 4-20-16,-4 4 9 15,-2 2 30-15,-5 5 4 16,-5 8-2 0,-4 7 1-16,1 3-68 15,4 5-118-15,13-4-277 16,-3-2-434-16,3-3 0 16,0-10 0-16</inkml:trace>
  <inkml:trace contextRef="#ctx0" brushRef="#br0" timeOffset="37124.82">17818 5816 2676 0,'0'0'32'0,"3"0"15"15,1 0 6-15,3-4 3 16,3 2 2-16,0-6 2 16,-1-2 14-16,1 3 14 15,-4-3 5-15,0 1-14 16,-3 0-15-16,3 1-15 15,0 0-6-15,3-2-1 16,-3-1-2-16,0 2 0 16,1 2-15-16,-4-1-8 15,1 3 3-15,-1 3 11 16,-2-1 15-16,-1 2 20 16,0 1 61-1,0 3 20-15,0 7 16 16,-4 9-1-16,-3 6 4 15,-3 6-1-15,0 3-9 16,-2-2-17-16,4-4-45 16,7-4-80-16,-1-3-127 15,2-3-120-15,3-7-147 16,8-7-501-16,-2 0 0 16,-2-5 0-16,6-2 0 15</inkml:trace>
  <inkml:trace contextRef="#ctx0" brushRef="#br0" timeOffset="37550">18098 5674 2670 0,'10'-7'6'16,"-2"0"6"-16,6-4 6 0,1 0-1 15,0 6 0 1,-3 5 7-16,2 0 29 0,-10 7 32 16,-1 7 16-1,-7 5 14-15,-10 6 8 16,-2 6-1-16,-7 0 6 15,-5-2 18-15,4 0 22 16,5-6 0-16,3-2-29 16,8-4-35-16,5-5-18 15,3-1-16-15,5-3 4 16,2-2-3 0,5 1-10-16,0-1-28 15,6-2-61-15,1 0-55 16,-1-3-115-16,12-2-662 15,-20 1 0-15,5-4 0 16,-4-2 0-16</inkml:trace>
  <inkml:trace contextRef="#ctx0" brushRef="#br0" timeOffset="38550.85">19250 5174 1704 0,'0'3'84'16,"0"-2"7"-16,0 1 13 16,0 0 7-16,0-2 12 15,4 0 12-15,2 0 12 16,5-2 8-16,1-1 2 16,3-5-40-16,1-1-33 15,-3-2-7 1,-4 1-5-16,-5 0 8 15,4 3-5-15,-5 3 1 16,-3 3-1-16,0 1 39 16,0 1 29-16,0 9 2 15,-7 5 1-15,0 6 5 16,1 7-5-16,-5 4-16 16,1-3-49-16,7-2-70 15,0-2-113-15,3-7-198 16,3-11-526-1,-3 0 0-15,3-7 0 16,3 0 0-16</inkml:trace>
  <inkml:trace contextRef="#ctx0" brushRef="#br0" timeOffset="39050.01">19499 5085 3362 0,'2'-6'16'16,"4"-1"5"-16,3 0 2 16,8-3-1-16,4 2 1 15,0 7-2-15,1-2 0 16,-6 2-7-16,-5 2-3 15,-4 5 4-15,-7 2-1 16,-5 3 0-16,-7 6 5 16,-2 1 11-16,-3-4 8 15,-3-1 9-15,3-1 8 16,7-5 9-16,4-2-6 16,6-2-25-1,0-3-20-15,3 0 1 16,0 1-4-16,4-1-4 15,3 3 0-15,1 4 7 16,-2 3 26-16,-2 4 20 16,-4-1 28-16,-2 6 36 15,-4-4 24-15,-1-1 2 16,-7 0 0-16,-4-4-3 16,-3-2-11-16,-5-1-36 15,5-1-89-15,5-2-120 16,3-4-186-1,7-9-648-15,1 6 0 16,9-2 0-16</inkml:trace>
  <inkml:trace contextRef="#ctx0" brushRef="#br0" timeOffset="39739.4">20385 5058 2838 0,'0'0'62'0,"0"-1"8"15,6-2 3-15,1-2 1 16,2-1 1-16,8-2 5 16,-2-5 10-16,-2 3 10 15,-5 2 9-15,-2 0-28 16,-3 3-7-16,-1 3-1 16,-2 2 36-16,-2 1 27 15,-6 10 14 1,-4 6 0-16,-6 8-5 15,-3 3-6-15,2 4-12 16,2-2-14-16,5-3-58 16,3-5-95-16,6-2-152 15,2-10-180-15,4-8-491 16,5-1 0-16,3-4 0 16,3-5 0-16</inkml:trace>
  <inkml:trace contextRef="#ctx0" brushRef="#br0" timeOffset="40313.15">20678 5018 3212 0,'-7'0'48'0,"-7"4"10"16,-1 2 8-16,-6 5 0 15,1-1 1-15,2 8 0 16,2 0-2-16,8-4 2 16,-1-1 1-16,9-1-28 15,-1-3-24 1,1 0-8-16,1-2-5 0,2-1-3 16,5 0-1-1,0 0 0-15,6-2-1 16,2-1-20-16,0 0-21 15,-4-2-26-15,1-2-28 16,-2 1-29-16,-5-5-12 16,1 0 5-16,-4-4 4 15,1-5 4-15,-1-4 2 16,1-1 20 0,1-6 22-16,2-2 36 0,4 2 44 15,-5 0 33-15,0 6 12 16,2 5 2-16,-3 6 6 15,-2 1 12 1,0 3 22-16,-3 2 25 16,0 2 33-16,0 9 6 15,-3 5-4-15,-7 11-3 16,-2 11 6-16,-5 2-1 16,1 3-11-16,-4 0-33 15,8-4-70-15,-1-2-99 16,8-7-215-16,-1-31-491 15,4 19 0-15,1-2 0 16,4-9 0-16</inkml:trace>
  <inkml:trace contextRef="#ctx0" brushRef="#br0" timeOffset="47661.12">19600 4709 2174 0,'0'0'18'15,"0"0"36"-15,0 0 26 16,0 0 15-16,0 0 6 15,0 0 1-15,0 0 4 16,0 0 8-16,0-1 14 16,0-1 10-16,0-5-14 15,0-1-31-15,4-3-26 16,-3-7-15 0,5-3-4-16,4-4-1 0,3-10-2 15,0-1-8 1,8-5-15-16,0-3-8 15,3-1-7-15,9 2-3 16,1 4-1-16,3 0-1 16,6 6-1-16,-2 5-1 15,-3 3-1-15,4 5-3 16,-3 9 1-16,1 2 0 16,-4 4 1-16,1 4 1 15,-3 1 2-15,0 1 4 16,0 4 3-16,1-2 6 15,-2 1 2 1,7-2 2-16,-3 1 0 16,8-3 2-16,-1-1 1 15,4-1-2-15,-6-4-3 16,-2 0-3-16,-6-4-10 16,-7-1-27-16,-3-2-58 15,-6 1-118-15,1-8-168 16,-14 0-264-16,-2 3 0 15,-13 3 0-15</inkml:trace>
  <inkml:trace contextRef="#ctx0" brushRef="#br0" timeOffset="48017.83">20586 3827 3439 0,'17'0'5'15,"7"0"0"-15,9 0 10 16,14 4 8-16,4 3 8 16,-3 6 4-16,-1 9 2 15,-7 6-1-15,-5 4 0 16,-9 4-10-16,-14 1 12 15,-5 1 6 1,-14 2-1-16,-5-2-1 16,-9-2-8-16,-1-1-4 15,-5-5-28-15,5-3-75 16,10-9-179-16,12-11-467 16,1-3 0-16,13-6 0 15,7-10 0-15</inkml:trace>
  <inkml:trace contextRef="#ctx0" brushRef="#br0" timeOffset="48467.32">21506 3178 3430 0,'0'-5'0'0,"0"0"14"16,0 2 36-16,5-2 75 15,-1 11 34 1,5 13 24-16,-1 11 11 16,-1 15 7-16,-4 15 2 15,3 3 6-15,-2 1-3 16,-1 1-17-16,1-9-68 15,0-4-159-15,2-7-116 16,0-9-159 0,8-17-189-16,-8-2-353 0,-3-11 0 15,-3-6 0-15,-5-8 0 16</inkml:trace>
  <inkml:trace contextRef="#ctx0" brushRef="#br0" timeOffset="48712.46">21413 3496 3308 0,'12'-1'20'16,"10"1"22"-16,15 0 16 16,7-1 11-16,14 1 2 15,0 0 1-15,-2 0-22 16,0 0-73-1,-4 0-180-15,-15-14-489 0,-9 17 0 16,-14-2 0 0,-7 2 0-16</inkml:trace>
  <inkml:trace contextRef="#ctx0" brushRef="#br0" timeOffset="49091.47">21873 3591 3942 0,'3'0'-17'15,"6"2"19"-15,3-2 6 16,7 2 3-16,3-2 1 16,4-2-2-1,-1-3-2-15,1-2-3 16,-8-2-13-16,-2-1 14 15,-7-7-33-15,-6-1-30 16,-3-3-19-16,-7 2 7 16,-8-2 31-16,-3 4 18 15,-2 7 18-15,-4 5 41 16,0 4 52-16,4 11 51 16,0 11 30-16,4 9 23 15,9 10 15-15,1 6-13 16,9 2-47-16,7-4-61 15,10-4-118 1,6-9-161-16,20-11-274 16,-2-9-394-16,-1-5 0 15,4-14 0-15,0-9 0 16</inkml:trace>
  <inkml:trace contextRef="#ctx0" brushRef="#br0" timeOffset="49409.13">22397 3289 4898 0,'-3'0'-33'16,"0"0"16"-16,0 6 25 0,1 7 18 15,12 12 8 1,0 8 2-16,2 17 1 15,0 0 0-15,1 5 3 16,-9-4 31-16,-1-7 15 16,-10-8-12-16,-6-8-19 15,-5-9-17-15,-8-5-18 16,-5-7-24-16,-1-5-52 16,4-4-46-16,7-8-95 15,11-8-179-15,17-19-559 16,-4 4 0-1,10-5 0-15</inkml:trace>
  <inkml:trace contextRef="#ctx0" brushRef="#br0" timeOffset="49692.02">22591 3180 4318 0,'2'-1'-27'0,"2"0"61"16,-1 3 55-16,3 12 24 15,3 11 4-15,2 16 2 16,-2 9-9 0,1 11-17-16,0-4-33 15,0-1-35-15,-3-9-79 16,1-10-199-16,8-12-258 15,-11-3-335-15,0-15 0 16,-4-3 0-16,-5-14 0 16</inkml:trace>
  <inkml:trace contextRef="#ctx0" brushRef="#br0" timeOffset="49874.39">22537 3462 4131 0,'0'-2'-47'0,"7"2"13"15,6 0 4 1,9-1 2-16,11 1-8 16,18 0-30-16,6 0-44 15,8 0-54-15,6 0-111 16,-3-6-393-16,-8 8 0 16,-12-1 0-16,-9 3 0 15</inkml:trace>
  <inkml:trace contextRef="#ctx0" brushRef="#br0" timeOffset="50390.98">21691 4084 3220 0,'0'-1'-17'15,"3"-1"33"-15,3 1 23 0,12-2 14 16,11 0 6-1,16 1 14-15,24-1 56 16,16 2 52-16,24-1 28 16,21 2 43-16,14-3-21 15,7 3-77-15,1 0-138 16,-6-1-217-16,-14-28-681 16,-23 33 0-16,-24-1 0 15,-26-2 0-15</inkml:trace>
  <inkml:trace contextRef="#ctx0" brushRef="#br0" timeOffset="70443.39">19415 6501 826 0,'0'0'44'0,"0"0"15"15,0-1 5-15,0 1 3 16,0 0 5-16,0 0 23 15,0 0 18-15,0 1 6 16,-3 1 4-16,3 0-21 16,-3 0-22-16,0 1-12 15,-1-1-4-15,1 0-2 16,1 0-4 0,-1 1-21-16,2-2-16 15,1 2 1-15,0-3 6 16,0 1 6-16,0-1 6 15,0 0 6-15,0 2 10 16,0-2 4-16,0 0 0 16,0 0 1-16,0 0 7 15,0 0 5-15,0 0-7 16,0 0 6-16,0 0-14 16,0 0-18-16,0 0-10 15,0-2 7 1,0-2 0-16,0 0-3 15,0-3-11-15,0-2-9 16,0 1-3-16,0 1-12 16,0-2 12-16,0 1 6 15,1-1 1-15,-1 1-11 16,2-2-1-16,1-1 0 16,3-2 4-16,-3 1-4 15,1-1 1-15,-1-3-2 16,-3 3-5-16,3 1 3 15,0 2 1-15,-3-3-1 16,4 2 0 0,-4 1 1-16,0-2 0 15,1 0 1-15,-1 3 4 16,2-1 2-16,-2 0 3 16,1 1 1-16,-1 2-2 15,3-1 5-15,-1 0-1 16,0 0-2-16,0-2-1 15,-2 5 2-15,0-3-2 16,0 0-1-16,0 1-1 16,0 1 1-16,0-2-1 15,0 0-2 1,0-1 3-16,0 0 3 16,0-3 4-16,0 4 0 15,0-4-3-15,0 1 0 16,0 0-1-16,0-1-1 15,0 2-1-15,0-1-2 16,0 0 0-16,0 3-4 16,0-2-4-16,0 2-1 15,0-3 0-15,0 3 0 16,0-4 1-16,0 4-1 16,0-3 4-1,0 3 2-15,0-4 2 16,0 5 4-16,-4-4 5 15,1 2 2-15,-2 0 4 16,0 1 5-16,2-2-1 16,-3 2 1-16,3 1-3 15,0-3-2-15,2 3-6 16,1-1-4-16,0-1-3 16,0 1-2-16,0 0-4 15,0-2-6-15,0-1-1 16,0 0-3-1,0 0 2-15,0-2 1 16,0 2 0-16,0 0 1 16,0 1-1-16,0 0 0 15,1 1-2-15,-1 0 2 16,2 1-1-16,-2 0 3 16,1-1-1-16,2 4 2 15,0-2-1-15,-3 0 0 16,3 1-1-16,0-1 2 15,1 0-1-15,-4 0 2 16,1 0 0 0,2-1 1-16,-1 1 0 15,-1 3 0-15,1 0 2 16,-2-1 2-16,0 3 1 16,0-2-3-16,2 1 2 15,-2 0-2-15,2 0 1 16,-2 0-1-16,0 1 1 15,1 0 1-15,-1 2 3 16,0 0 8-16,0-3 9 16,2 3 12-16,-2 0 6 15,0-1 3 1,0 1 2-16,0-1-4 16,0 1-12-16,0-1-31 0,0 1-36 15,0 0-61 1,0 0-91-16,1 0-119 15,1-6-133-15,-1-10-227 16,-1 14 0-16,2-1 0 16,-2 0 0-16</inkml:trace>
  <inkml:trace contextRef="#ctx0" brushRef="#br0" timeOffset="71565.82">19361 5614 1379 0,'0'0'13'0,"0"0"-3"16,0 0-3-16,0 0 6 16,0 0 19-16,0 0 26 15,0 3 41-15,0 0 37 16,0 0 29-16,0 1 19 16,0-2 20-16,0 0 17 15,0-2 12-15,0 1-3 16,0-2-13-16,0 1-22 15,0 0-35 1,0 0-25-16,0 0-13 16,0 0-17-16,0 0-17 15,0 0-15-15,0 0-8 16,0 0-2-16,0 0-10 16,0 0-10-16,0 0-12 15,2-2-6-15,-1 2-12 16,4-4-13-16,4 0-1 15,-2-3 3-15,5-1-1 16,0-2 2-16,-3-1 6 16,1 1 5-16,-4 2 6 15,1 1-4 1,-1 1-4-16,-1-2 2 16,-2 5-1-16,0-1 1 15,0 0-1-15,0-2-3 16,-1 3 0-16,1 0-1 15,-1 0 1-15,-1 0-3 16,3 1 0 0,-1-2-1-16,0 1-6 0,-2-1 0 15,2-1 0 1,0 0 3-16,-3 3-1 16,3-1 0-16,-3 2 1 15,2-1-1-15,-2 2 3 16,0-1 0-16,0 1 2 15,1 0-2-15,-1 0 0 16,0 0-7-16,0 0 5 16,0 0 0-16,3 0 31 15,-3 0 18-15,0 4 10 16,0 5 6 0,0 1 2-16,0 5 1 0,0 2 1 15,0 6 8-15,0-1-5 16,0 0-2-1,0 0-27-15,0 3-17 16,0-6-11-16,0 0-6 16,0-1 1-16,0-3-3 15,0-2-1-15,0-3-7 16,0-6-5-16,0 0-40 16,0-4-79-16,0 1-38 15,1-1-58-15,1-1-108 16,7-14-213-16,-3 1-258 15,0-2 0-15,-2-2 0 16,0 4 0 0</inkml:trace>
  <inkml:trace contextRef="#ctx0" brushRef="#br0" timeOffset="77030.6">18845 5991 261 0,'0'0'43'15,"0"0"7"-15,0-3 14 16,0 2 13 0,2 1 23-16,-2 0 31 15,0 0 25-15,0 0 25 0,0 0 28 16,1 0-9-1,-1 0 14-15,0 0 16 16,0 0 19-16,2 1 12 16,-2 2 0-16,0-3-10 15,0 2-17-15,0 3-7 16,0 2-12-16,0 4-11 16,0 6-9-16,0 1-14 15,0 5-17-15,0 2-22 16,4-1-17-1,-1 1-14-15,3-1-9 16,3-3-16-16,0-2-17 16,3-1-19-16,-1-5-15 15,0-2-31-15,-1-2-73 16,-1-4-54-16,3-3-83 16,-5 0-86-16,5-6-113 15,6-10-392-15,-12 3 0 16,1-4 0-16,-4-5 0 15</inkml:trace>
  <inkml:trace contextRef="#ctx0" brushRef="#br0" timeOffset="77364.89">18874 5926 1899 0,'0'-3'-16'16,"0"-2"10"-1,1 2 3-15,9-4 1 0,3-2 1 16,4 1 1-16,3-3 0 15,1-1-3-15,2 4-22 16,-6-4-32 0,0 2-47-16,-4 1-61 15,1 3-138-15,-9 1 0 16,0 3 0-16,-4 4 0 16</inkml:trace>
  <inkml:trace contextRef="#ctx0" brushRef="#br0" timeOffset="77639.36">18839 6112 2109 0,'0'2'3'15,"0"0"32"-15,3 0 0 16,3 0 7-16,4 0-2 16,6-2-5-16,3-2-5 15,3 0-27-15,-2-4-47 16,4-5-76-16,0-3-313 16,-11 3 0-1,-3 1 0-15,-4 2 0 16</inkml:trace>
  <inkml:trace contextRef="#ctx0" brushRef="#br0" timeOffset="78038.14">19054 6045 3269 0,'0'0'-1'0,"3"3"29"16,0 3 9-1,4 6 2-15,0 5 2 16,-3 4 2-16,2 3 0 16,-4 1 2-16,-1-6 1 15,-1 0 12-15,0-7-12 16,0-4-37-16,0-2-22 15,0-5-25-15,0-1-6 16,2-4 3-16,-1-7 2 16,3-6-3-16,3-5-8 15,0-10-13-15,6-3-30 16,-2 2-27 0,0-1-48-16,-2 6-72 15,4 0-310-15,-6 12 0 16,-4 5 0-16,0 5 0 15</inkml:trace>
  <inkml:trace contextRef="#ctx0" brushRef="#br0" timeOffset="78567.19">19200 5941 2005 0,'0'10'86'0,"-1"5"32"16,1 4 27-16,0 4 14 15,1 2 6 1,-1-4 5-16,0 2 5 16,0 1 2-16,0-5 4 15,0 0-33-15,0-4-53 16,0-1-32-16,0-6-29 16,0 2-21-16,0-4-29 15,0-3-60-15,0-1-79 16,0-2-79-1,0-4-31-15,0 2-13 0,0-7-24 16,0-1-14-16,0-1-1 16,0-2 24-16,0 2 62 15,0 3 83 1,0 2 102-16,0 3 99 16,2 1 47-16,-2 2 31 15,0-2 37-15,1 0 29 16,1-4 11-16,-2-1-13 15,1-1-33-15,4-5-25 16,1-5-25-16,1-1-19 16,-1-2-20-16,3-4-18 15,1 1-13-15,-2 2-17 16,0 1-11-16,-2 3-14 16,-1 5-24-1,-2 5-36-15,-3 4-37 16,0 4-52-16,0-2-50 15,0 2-69-15,0 0-137 16,0 6 0-16,0 1 0 16</inkml:trace>
  <inkml:trace contextRef="#ctx0" brushRef="#br0" timeOffset="78924.6">19290 5927 1503 0,'0'3'123'16,"0"2"17"-16,0 5 15 16,-1 7 22-16,-1 7 30 15,2 3 18 1,0 1 10-16,0 1 9 16,2-6 16-16,1-4-89 15,3-5-37-15,3-7-18 16,6-4-12-16,0-4-23 15,5-6-30-15,-7-5-29 16,-1 0-8-16,-7-3-10 16,-4-4-20-16,-4 0-9 15,-6 3-18 1,-4-1-33-16,1 3-62 16,-3 1-82-16,7 2-101 15,4 1-304-15,-1 6 0 16,5 1 0-16,1 2 0 15</inkml:trace>
  <inkml:trace contextRef="#ctx0" brushRef="#br0" timeOffset="79219.28">19387 5955 856 0,'3'3'182'0,"0"1"52"0,3 7 40 16,1 2 24-1,-4 2 11-15,0 4 6 0,0-2 5 16,0-2 3 0,-3-1 1-16,0-3-121 15,0-5-64-15,3-3-65 16,-3-2-47-16,0-2-20 16,0-3-8-16,4-6-4 15,-1-5-4-15,5-9-2 16,1-4-3-1,4-4-8-15,0 0-24 16,2 1-45-16,3 1-93 16,0 1-141-16,-3-6-310 0,-4 19 0 15,-3 4 0 1,-3 5 0-16</inkml:trace>
  <inkml:trace contextRef="#ctx0" brushRef="#br0" timeOffset="79769.07">19063 6512 2640 0,'0'0'-16'16,"0"0"13"-16,0 1 7 16,0-1 3-16,4 0-9 15,1 1 1-15,6-1 12 16,4-5 18-16,8-4 11 15,4-4 32-15,6-10 18 16,7-3 18-16,4-6 14 16,5-1 14-16,6-4 33 15,2 4-2 1,-1 0-80-16,-2 5-174 16,38-6-627-16,-52 13 0 15,-7 6 0-15,-12 4 0 16</inkml:trace>
  <inkml:trace contextRef="#ctx0" brushRef="#br0" timeOffset="88623.42">20850 6970 99 0,'0'-1'20'0,"0"-2"8"16,0 0 4-16,0 0 4 16,0-1 17-16,0 4 21 15,-3 0 22 1,3 0 23-16,0 0 21 16,0 0 8-16,0 0 0 0,0 0-4 15,0 0-2 1,0 0-5-16,0 0-17 15,0 0-20-15,0 0-21 16,0 0-26-16,0 0-20 16,-5 0-13-16,5 0-7 15,0 0 2-15,-3 0 10 16,3 0 17-16,0 0 6 16,-3 0-2-16,3 0-2 15,-3 0-2-15,0 0-2 16,3 0-4-16,-1 1-7 15,-1 2-4 1,1-3-17-16,-1 0-17 16,1 0-6-16,1 0 1 15,-2 0 2-15,2 0 6 16,0 2 6-16,0-2 2 16,-2 1 9-16,2 1 6 15,0 0 17-15,-1 1 17 16,-1 0 16-16,2 1 19 15,-2 0 16-15,0 0 13 16,1-2 7-16,1 3 9 16,-2-2-1-16,2 0-3 15,0 1-4 1,-1 0-5-16,1 0-6 16,0-1-11-16,-2 0-11 15,2 4-11-15,-3-1-6 16,2 0-4-16,-4 4 0 15,2 1 10-15,-2-1-1 16,1 3-1 0,-2 2-2-16,2-1 5 15,1 3 3-15,-4-1 2 0,7 1-3 16,-3-2-4-16,2 0-8 16,-1 1-14-1,1-1-7-15,1-3-9 16,0-2-6-16,0-3-13 15,-2 1-8-15,2-2-15 16,0 0-25-16,0-4-43 16,0 3-55-16,0-2-100 15,0-2-122-15,5-4-121 16,-4-4-280-16,2 4 0 16,0-1 0-16,1-1 0 15</inkml:trace>
  <inkml:trace contextRef="#ctx0" brushRef="#br0" timeOffset="89386.21">20811 6975 725 0,'-2'0'46'0,"2"0"25"16,-1 0 26-16,-1 0 27 16,-1 0 24-1,3 0 27-15,-1 1 38 16,-1 2 32-16,1 0 27 16,-4 2-2-16,0 2-6 15,1 0-9-15,-3 0-10 16,1 0-9-16,-4 1-5 15,3 0-17-15,-8 3-30 16,1 3-27-16,-2-1-23 16,1-1-18-16,0 2-24 15,2-1-41-15,3-1-67 16,4-3-94-16,3-3-184 16,26-8-535-1,-27 4 0-15,8-2 0 16</inkml:trace>
  <inkml:trace contextRef="#ctx0" brushRef="#br0" timeOffset="97253.68">15216 8743 1640 0,'-8'-4'-1'0,"-3"2"8"15,2-3-1-15,-4 3-2 16,5 0 0 0,0 2 1-16,3 0 2 15,-2 2 3-15,-2 0 7 16,-2 0 23-16,4 3 10 16,-8-1 7-16,-2 2 20 15,-4 1 18-15,-4 5 31 16,-8 1 29-16,-5 5 17 15,-1 4 11-15,-3 8 0 16,-1 6-4-16,3 8-12 16,-1 6-10-1,7 12-17-15,4 7-19 0,8 5-28 16,10 1-25 0,9-2-14-16,16-4 2 15,14-7 5-15,14-3 0 16,17-4-4-16,17-1 2 15,12-8 0-15,10-1 2 16,8-7-4-16,6-10 0 16,8-4-6-16,6-8-12 15,6-9-13-15,7-5-9 16,-5-4-4 0,-5-8-3-16,-7-5-10 0,-9-8-9 15,-9-6-6 1,-8-6-11-16,-7-2-17 15,-8-9-20-15,-12-4-17 16,-11-8-13-16,-16-5-6 16,-13-9 0-16,-14-3 6 15,-11-6 12-15,-20-1 14 16,-8 1 21-16,-22 2 28 16,-19 0 27-16,-22 3 33 15,-18 4 36-15,-12 2 17 16,-13 5 2-1,-7 13 0-15,-11 8 4 16,-3 19-6-16,-6 19-20 16,-8 25-36-16,1 22-31 0,-5 30-39 15,9 21-68 1,13 24-174-16,19 5-527 16,23 27 0-16,29 2 0 15,19-7 0-15</inkml:trace>
  <inkml:trace contextRef="#ctx0" brushRef="#br0" timeOffset="113536.2">13079 12438 1915 0,'0'-6'66'0,"0"-4"22"0,2-2 30 16,-1-1 25 0,2 1 22-16,3 2 20 15,-3-3 20-15,1 5 11 16,0 0 4-16,-3 3-34 16,2 1-2-16,2 4 29 15,-4 5 4-15,1 15-8 16,0 14-11-16,-6 12-1 15,-5 18-5-15,-3 9-12 16,-8 8-3-16,0 0-5 16,-5-2-22-16,3-6-53 15,1-5-40-15,7-10-55 16,1-10-106 0,7-11-122-16,2-11-135 15,15-15-651-15,-1-12 0 16,6-17 0-16,3-13 0 15</inkml:trace>
  <inkml:trace contextRef="#ctx0" brushRef="#br0" timeOffset="113970.32">13102 12183 2905 0,'17'-18'-15'16,"9"-6"7"-16,15-1 10 16,13-5 18-16,2 9 22 15,6 11 14-15,-1 8 10 16,-4 4 2-16,-10 12 0 16,-16 14 16-16,-17 5 3 15,-12 13-3-15,-18 6-7 16,-15 3-17-16,-16 1-16 15,-11 2-11-15,-13 2-3 16,-6-4 10-16,5-1 13 16,6-1 7-1,13-7-5-15,14-6-5 16,16-4 9-16,17-1 7 16,17-3 4-16,18-6-2 15,15 4-8-15,14-6-10 16,8 0-10-16,-3-2-12 15,-4-6-17-15,-14 3-60 16,-10-5-127-16,-8-5-214 16,-17-16-369-16,-5 12 0 15,-7-6 0-15,1-4 0 16</inkml:trace>
  <inkml:trace contextRef="#ctx0" brushRef="#br0" timeOffset="114736.2">13719 12079 2143 0,'0'-3'63'15,"3"-2"18"-15,1-2 12 16,7-4 11-16,5-1 3 15,7 1 8-15,4 1 10 16,1 1 12-16,1 6 15 16,-4 0-34-16,-5 9 7 15,-9 8 3-15,-5 11 7 16,-12 8 7-16,-11 12 12 16,-8 0 4-1,-7 3-2-15,-7-4-8 0,0-2-11 16,4-7-16-16,5-6-15 15,7-8-26 1,9-7-20-16,7-4-43 16,7-7-50-16,0-1-27 15,7-2-6-15,1-4-3 16,4 0-4-16,5 2 1 16,1 1-3-16,-2-1 4 15,3 4 9-15,2 0 27 16,-2 3 33-16,4 1 16 15,3 3 0-15,-2-3 0 16,-2 0-23-16,-2-2-60 16,-1-1-107-1,-7-1-155-15,29-5-417 16,-34 3 0-16,0 0 0 16,-6-2 0-16</inkml:trace>
  <inkml:trace contextRef="#ctx0" brushRef="#br0" timeOffset="115227.98">13797 12859 3762 0,'0'0'66'0,"0"-2"23"16,0 1 21 0,0-1 33-16,9 4 13 15,12-4 4-15,7 1 1 16,15-2 2-16,8 2-3 15,10 1-23-15,1 0-63 16,-3 0-67-16,-5-2-93 16,-1 2-114-16,-8 0-177 15,-4-8-528-15,-17 7 0 16,-11-1 0-16</inkml:trace>
  <inkml:trace contextRef="#ctx0" brushRef="#br0" timeOffset="115501.48">13807 13020 2785 0,'21'0'0'0,"6"4"3"16,13-4 0-16,7 0 3 16,5 0 0-16,4 0-34 15,2 0-193 1,-4-33-289-16,-8 31 0 16,-8-2 0-16,-10 3 0 15</inkml:trace>
  <inkml:trace contextRef="#ctx0" brushRef="#br0" timeOffset="118373.62">13178 13410 1621 0,'-3'0'27'0,"3"0"21"16,0-3 14-16,0 3 10 15,0 0 14-15,0 0 16 16,0 0 23-16,0-1 32 15,0 0 27-15,0 1 16 16,0-2-4-16,0 2-7 16,0 0-9-16,0 0-8 15,0 0 27-15,0 4 27 16,0 10-12-16,-3 7-25 16,-1 9-18-1,-2 8-15-15,-3 0-13 16,0 2-14-16,1-4-5 15,4-5-3-15,1-5-42 16,3-2-55-16,-4-6-56 16,4-6-86-16,0-3-138 15,0-5-203-15,0-3-407 16,0-3 0-16,0-10 0 16,0 0 0-16</inkml:trace>
  <inkml:trace contextRef="#ctx0" brushRef="#br0" timeOffset="118907.16">12963 13671 984 0,'0'0'119'16,"0"0"45"-16,0 0 25 15,0 0 25-15,0 0 37 16,1 0 31-16,2 0 16 15,2 4 18-15,3 5 21 16,1 7-55-16,-2 6-18 16,-1 5-32-16,0 6-12 15,-4-1-14-15,-1 4-30 16,1-1-27 0,-4 0-13-16,2-5-14 15,0-5-23-15,2-3-24 16,-2-7-21-16,1-3-9 15,2-6-15-15,9-5-7 16,3-5-20-16,11-7-21 16,-1-11-18-16,5-6-24 15,-4-7-25-15,-5-2-37 16,0 2-21-16,-3-1-25 16,-6 7-73-16,5-1-158 15,13 0-400-15,-21 12 0 16,-3 7 0-1,2 2 0-15</inkml:trace>
  <inkml:trace contextRef="#ctx0" brushRef="#br0" timeOffset="120006.13">11941 14441 1796 0,'-18'-8'26'15,"-8"0"54"-15,-5-2 36 16,-11 2 20-16,3 6 6 16,-2 8 16-1,-4 9 26-15,-4 12 32 16,5 8 45-16,3 15 32 16,9 11 19-16,11 3-36 0,9 3-34 15,9-1-18 1,3-1 0-16,8-7-18 15,8-12-23-15,1-9-37 16,7-10-65-16,4-10-123 16,-1-5-109-16,3-9-162 15,0-9-175-15,-4-42-373 16,2 27 0 0,-1-10 0-16,-7-5 0 15</inkml:trace>
  <inkml:trace contextRef="#ctx0" brushRef="#br0" timeOffset="120330.64">11883 14674 3666 0,'-7'20'36'16,"1"13"27"-16,0 6 31 15,2 8 14-15,10-4 1 16,4-7-3-1,5-5 7-15,10-10 5 0,3-10 1 16,4-7-18 0,-1-9-18-16,-2-11-36 15,-7-9-30-15,-9-5-14 16,-6-7-2-16,-17 0-6 16,-12-1-15-16,-11 1-24 15,-10 2-21-15,-7 7-13 16,-1 9-32-16,6 11-118 15,12 6-194-15,6 12-340 16,10 7 0-16,11 5 0 16,9-2 0-16</inkml:trace>
  <inkml:trace contextRef="#ctx0" brushRef="#br0" timeOffset="120814.52">12231 14875 3414 0,'3'0'32'15,"2"2"34"-15,6-2 44 16,7 0 29-16,7-2 16 16,4-4 8-16,5-5 5 15,6-9 0-15,-1-2 0 16,-4-7-3-16,-5-3-31 16,-9 0-35-16,-15-3-48 15,-9 4-33-15,-14 4-23 16,-13 4 1-1,-12 10 1-15,-5 7 8 0,-3 10 18 16,8 11 20 0,7 14 16-16,11 7 25 0,8 15 12 15,10 7 6 1,5 3 4-16,10 1-11 16,5-4-4-16,10-7-12 15,10-9-56-15,6-11-131 16,3-10-144-16,9-13-238 15,-4-30-508-15,-5 11 0 16,-4-6 0-16,-3-10 0 16</inkml:trace>
  <inkml:trace contextRef="#ctx0" brushRef="#br0" timeOffset="121264.65">12719 14707 3400 0,'0'-2'24'15,"0"0"17"-15,0-1 9 16,0 1 11-16,1-4 3 16,4 0 4-16,0-6 2 15,1-3 6 1,0-8 10-16,0-7 6 15,-12-4-17-15,-3-8-13 16,-7-6 2-16,-4-2 20 16,-9 0 21-16,5 4 9 15,-1 9 2-15,8 12-4 16,2 10-4-16,6 15-7 16,-2 18-1-16,4 20 7 15,4 17-8-15,3 24-26 16,0 14-22-16,7 8-15 15,1 0 0 1,1-1-1-16,1-8-6 16,2-10-10-16,-3-12-52 15,1-10-110-15,-3-12-121 16,2-14-165-16,9-21-508 16,-18-6 0-16,-4-11 0 15,-10-10 0-15</inkml:trace>
  <inkml:trace contextRef="#ctx0" brushRef="#br0" timeOffset="121422.56">12460 14998 3632 0,'7'-10'11'15,"7"-1"8"1,12-1 7-16,12-4 10 16,8 3 3-16,13 2-4 0,0 3-48 15,-4 3-110 1,-5-2-179-16,-14-18-370 15,-7 31 0-15,-13 0 0 16</inkml:trace>
  <inkml:trace contextRef="#ctx0" brushRef="#br0" timeOffset="122404.69">13279 14692 3282 0,'0'-4'18'16,"0"4"14"-16,2-2 36 15,-2 2 21-15,0 5 29 16,0 6 36-16,1 5 26 16,-1 7 13-1,0 3 17-15,2 3 6 0,-2-4-9 16,0 0-14 0,0-6-31-16,0-6-20 15,0-4-28-15,0-6-53 16,0-7-42-16,0-9-19 15,0-8-25-15,0-12-29 16,0-4-13-16,0-11-3 16,1-2-6-1,5-4-4-15,4 0-1 0,3 3 18 16,8 9 18-16,0 12 12 16,3 11 19-1,1 11 41-15,3 14 20 0,-8 15 7 16,-1 12 8-1,-12 13 10-15,-2 10 18 16,-14 3 18-16,-15-1 6 16,-9-7-9-16,-5-5-9 15,-7-4-21-15,0-11-30 16,9-12-47-16,5-5-92 16,11-10-111-16,12-12-241 15,8-21-553-15,13 7 0 16,9-6 0-16,3-3 0 15</inkml:trace>
  <inkml:trace contextRef="#ctx0" brushRef="#br0" timeOffset="122764.52">13618 14734 3907 0,'17'-2'86'16,"10"0"34"-16,3-5 18 15,8-3 9-15,-8-1 3 16,2-3-1-16,-6-5-1 16,-3 2-9-16,-7-3-15 15,-8-1-38 1,-2-2-66-16,-12-2-40 16,-7-1-24-16,-9 6-2 15,-8 6 14-15,-3 8 26 16,-5 8 27-16,1 11 36 15,3 15 37-15,11 8 18 16,6 13 7-16,12 6 1 16,7 2 5-16,10-6-8 15,7-1-32-15,7-8-76 16,4-6-165-16,8-10-225 16,-2-19-696-1,-3 3 0-15,-1-8 0 0,-10-7 0 16</inkml:trace>
  <inkml:trace contextRef="#ctx0" brushRef="#br0" timeOffset="123922.61">11658 15865 2353 0,'0'-4'114'15,"0"0"25"-15,0-1 16 16,0-1 12-16,0 2 9 15,0 2 65-15,0 5 56 16,0 11 20-16,0 13 7 16,0 17-69-1,0 13-45-15,-1 9-26 16,-3 2-22-16,3-7-35 16,-1-9-65-16,1-13-122 15,1-10-93-15,0-19-75 16,-2-10-40-16,2-17-6 15,-1-11 2-15,-2-12 5 16,-3-10 13-16,5-10 31 16,1-4 74-16,-3-5 94 15,10 0 54-15,8-1 60 16,11 9 37 0,10 7 16-16,8 16 7 15,7 15 40-15,3 20 15 16,-7 25 5-16,-7 22-17 15,-5 20-33-15,-16 13-11 16,-10 9 12-16,-12-6 17 16,-16-4-1-16,-18-9-7 15,-10-7-40-15,-12-10-22 16,-7-10-15-16,2-13-20 16,6-13-52-1,12-8-97-15,15-12-142 16,16-13-218-16,6-19-412 15,15 6 0-15,13-4 0 16</inkml:trace>
  <inkml:trace contextRef="#ctx0" brushRef="#br0" timeOffset="124520.9">12054 16182 3555 0,'11'0'33'0,"6"0"19"0,10-2 12 16,4 1 6 0,-4-1 9-16,-3-6 4 15,0-3 5-15,-5-7-2 16,-6-3-13-16,-6-6-33 16,-3 2-17-16,-11-2-19 15,-7 2-11-15,-6 6 8 16,-4 6 21-16,-10 7 21 15,0 9 22-15,4 11 22 16,8 12 38 0,9 11 22-16,8 4 4 15,10 5 1-15,13 0 1 16,5-3-13-16,8-7-32 16,10-5-35-16,3-10-49 15,-1-10-76-15,-2-5-84 16,-7-9-40-16,-2-11-29 15,-5-7-48-15,-4-11-63 16,-10-11-54-16,1-14-39 16,-2-13-38-16,-5-13 31 15,2-9 100-15,-3-4 122 16,-3 7 114-16,-1 15 68 16,-2 20 50-1,0 22 72-15,0 20 82 16,3 26 69-16,-3 25 88 15,0 24 14-15,0 22-31 16,0 15-58-16,0 9-80 16,0-2-39-16,0-4-9 15,-3-7-53-15,0-11-105 16,1-14-175-16,1-21-244 16,-2-17-374-16,1-16 0 15,-7-16 0 1,-4-11 0-16</inkml:trace>
  <inkml:trace contextRef="#ctx0" brushRef="#br0" timeOffset="125082.38">12355 16318 5016 0,'3'-5'4'16,"6"-4"8"-16,12 1 4 16,11-3 3-16,11-3 0 15,8 4 3-15,4-3-6 16,-9-2-11-16,-2-4-10 15,-14 0-12-15,-12-3-22 16,-8 0-9-16,-10 0-7 16,-11 0 6-16,-8 3 19 15,-6 10 13 1,-5 1 29-16,-6 8 27 16,4 13 28-16,8 10 42 15,8 8 7-15,10 7 2 16,9 7-2-16,7-1-43 15,8-1-83-15,2-7-109 16,7-9-148-16,3-13-188 16,-3-13-91-16,7-12-278 15,-14-4 0 1,-2-10 0-16,-7-2 0 0,-4 1 3680 16,-5 1-3135-1,7 0 68-15,-2 7 37 16,2 5 86-16,3 6 104 15,0 11 110-15,1 7 125 16,-2 10 174-16,-1 6 75 16,-7 1-125-16,-2 1-159 15,-1-5-61-15,-1-10-1 16,1-2-54-16,1-12-38 16,-2-8-10-1,1-12 3-15,0-12 0 0,0-8-1 16,0-10-6-1,0-5-44-15,3-3-54 16,4 5-111-16,-3 6-151 16,12 3-233-16,-9 19-279 15</inkml:trace>
  <inkml:trace contextRef="#ctx0" brushRef="#br0" timeOffset="126390.87">13019 16092 3535 0,'0'0'20'16,"0"0"29"-16,0 4 52 15,0 9 35-15,0 7 15 16,0 9 7-16,0 7 8 16,0-1 8-16,0 0 12 15,0-3 0-15,0-11-4 16,0-8-18-16,0-4-58 16,0-6-41-16,0-9-16 15,1-9-9-15,3-6-14 16,6-11-22-1,3-6-15-15,5 1-6 16,5 2-13-16,-2 7-10 16,0 6 2-16,-3 9 6 15,-7 8 0-15,-2 7 5 16,-6 10 10-16,0 5 17 16,-3 5 13-16,-2 4 8 15,-1 0 5-15,2-3 3 16,1-8 7-16,-3-2 3 15,0-7-1 1,3-4-14-16,0-2-21 16,7-8-8-16,7-8-7 15,1-5-7-15,10-5-1 16,6-3-3-16,-6 2-1 16,-3 7 0-16,-3 3 7 15,-7 11 37-15,-6 5 47 16,-3 5 14-16,-3 11 2 15,0 6-2-15,-3 6-3 16,0 0-11-16,3 1-38 16,-3-4-73-16,3-7-130 15,3-6-168 1,6-10-181-16,3-7-67 16,7-8-244-16,-11-3 0 15,5 0 0-15,0-4 2792 16,-4 1-2407-16,-4 3 114 15,12 3 78-15,-9 1 74 16,-3 9 158-16,-3 4 159 16,-2 11 145-16,-4 6 153 15,1 8 35-15,-3 5-130 16,-2 6-181-16,-1-5-269 16,2-10-216-16,-9 1-505 15,6-9 0 1</inkml:trace>
  <inkml:trace contextRef="#ctx0" brushRef="#br0" timeOffset="126589.26">13437 15842 4036 0,'-8'-12'10'16,"0"-1"-55"-1,-1 3-78-15,-1-1-119 0,7 7-122 16,3 6-290 0,6 14 0-16,4 6 0 15,4 1 0-15</inkml:trace>
  <inkml:trace contextRef="#ctx0" brushRef="#br0" timeOffset="126924.02">13540 16080 3981 0,'0'19'142'0,"0"9"5"15,0 8 2-15,0 5 2 16,1-5 1-16,-2-3 7 16,-2-6 3-1,-2-9 3-15,0-4-15 0,1-10-146 16,4-2-30-16,-3-13-12 16,6-6-18-1,6-11-60-15,9-6-25 16,5-7-8-16,8-3 0 15,8 1-1-15,-3 6 19 16,-2 6 52-16,-6 13 39 16,-5 10 47-16,-7 9 54 15,-5 14 74-15,-7 12 28 16,-2 8 2-16,-5 7-4 16,-3 5-6-16,1-2-42 15,2-6-143 1,2-8-239-16,2-20-720 15,13-3 0-15,1-12 0 16,7-11 0-16</inkml:trace>
  <inkml:trace contextRef="#ctx0" brushRef="#br0" timeOffset="127317.52">13989 16062 4731 0,'-19'18'85'0,"-2"10"28"16,-2 7 16-16,2 5 1 16,17-5-3-1,2-3-2-15,8-7-1 16,6-7-8-16,6-11-32 16,5-7-72-16,4-10-40 15,-2-9-39-15,-5-9-46 16,-3-4-22-16,-8-10-2 15,-5 0 9-15,4 1 41 16,-5 4 37-16,0 11 39 16,-2 11 55-16,-1 8 37 15,-3 18 51 1,-1 12 62-16,-4 13 18 16,4 8 9-16,-5 10-21 15,6-4-92-15,3-4-84 16,0-9-103-16,9-7-201 15,13-19-256-15,7-15-532 16,4-2 0-16,6-8 0 16,-1-9 0-16</inkml:trace>
  <inkml:trace contextRef="#ctx0" brushRef="#br0" timeOffset="127689.01">14384 16001 4233 0,'-23'4'137'15,"-8"8"37"1,-6 11 45-16,0 11 47 16,10 3-2-16,9 7-11 15,10 1-40-15,7-9-39 16,5-7-42-16,13-5-163 16,6-13-147-16,4-7-106 15,6-8-84-15,-3-10-66 16,-2-7-20-16,-5-4 16 15,-2-1 62-15,-6-2 109 16,0 3 116-16,-8 7 120 16,-2 5 146-1,-3 7 137-15,-1 11 47 16,-2 9 22-16,-1 8 21 16,-1 9-26-16,-2 7-77 15,2 1-155-15,-1-5-171 16,0-8-195-16,23-13-648 15,-17-8 0-15,1-5 0 16,1-8 0-16</inkml:trace>
  <inkml:trace contextRef="#ctx0" brushRef="#br0" timeOffset="127880.99">14515 15724 4379 0,'-3'-5'3'0,"-5"5"-17"16,-2 0-30-16,-2 5-61 15,6 7-120-15,3 7-174 16,3 8-320-16,6 5 0 16,6 3 0-16</inkml:trace>
  <inkml:trace contextRef="#ctx0" brushRef="#br0" timeOffset="128138.35">14554 16042 3981 0,'0'16'140'15,"0"9"21"-15,0 5 7 16,0 11 6-16,2-2 3 16,3-3 1-16,3-7 3 15,3-5 7-15,3-10 10 16,5-6-104-16,2-8-41 15,0-8-20-15,-6-8-8 16,-3-6-18-16,-8-4-42 16,-4-5-63-1,-6-5-70-15,-6 4-35 16,2-2-75-16,-1 4-161 16,1 1-468-16,4 15 0 15,4 7 0-15,4 3 0 16</inkml:trace>
  <inkml:trace contextRef="#ctx0" brushRef="#br0" timeOffset="128489.43">14748 16159 5008 0,'0'20'25'0,"0"3"-1"16,-2 4 0-16,2 1-1 15,2-10 0 1,1-11-2-16,8-4-26 15,3-6-28-15,8-11-21 16,6-8-34-16,6-6-3 16,-3-6 15-16,2 0 10 15,0-1 11-15,-5 6 17 16,-4 6 15-16,-7 8 44 16,-3 7 56-16,-5 10 37 15,-3 13 21-15,0 7 2 16,2 12-13-16,-1-1-9 15,4 9-11-15,-1-5-27 16,1-5-69 0,-2-4-133-16,-3-9-171 15,5-10-252-15,-8-5-364 16,-3-8 0-16,-2-9 0 16,-4-10 0-16</inkml:trace>
  <inkml:trace contextRef="#ctx0" brushRef="#br0" timeOffset="128675.57">14861 15619 3679 0,'-21'17'-194'16,"-3"-2"-503"-16,-3 16 0 15,0 6 0-15</inkml:trace>
  <inkml:trace contextRef="#ctx0" brushRef="#br0" timeOffset="132538.88">15120 12428 2727 0,'-13'5'50'0,"-7"4"9"15,-9 2 1-15,-7 7 1 16,-4 2 3-16,-1 1 11 16,1 5 19-16,-1-4 18 15,7 1 23-15,7-2-1 16,8-3 1-16,4-4 9 16,9-3 3-16,3-7 14 15,6 1 6 1,10-1-7-16,8-3-17 15,9 4-16-15,14-3-24 16,9 2-26-16,4-2-21 16,2 0-16-16,-5 3-4 15,-6-3-16-15,-8 0-11 16,-10 1-14-16,-8 1-15 16,-4-2-14-16,-11-2-11 15,-4 0-15-15,2 3-9 16,-5-3-11-16,-8-5-11 15,2-2 0-15,-3-4 4 16,-7-5 9-16,-1-4 12 16,-2-5 2-1,-1-6 2-15,9-5-3 0,5-3 0 16,3-7 13 0,2 1 13-16,2 1 8 15,-1 5 13-15,0 11 15 16,0 9 7-16,0 11 46 15,0 10 51-15,-1 21 33 16,-4 18 25-16,-5 23 18 16,1 22 1-16,-7 17-3 15,0 6-17-15,1-1-19 16,2-5-40-16,2-11-190 16,12-15-372-16,-4-9-495 15,3-22 0 1,2-16 0-16,4-16 0 0</inkml:trace>
  <inkml:trace contextRef="#ctx0" brushRef="#br0" timeOffset="135782.12">15792 12215 1984 0,'0'-4'123'16,"0"0"34"-16,0 0 16 16,0-1 14-16,0 1 11 15,0 2 12-15,0-1 16 16,0 0 36-16,0 9 39 15,-3 10-41 1,-7 23-24-16,-7 26-14 0,-14 24 13 16,-16 31 11-1,-10 12 3-15,0 4-7 16,-8-1-17-16,12-12-46 16,7-15-106-16,16-17-224 15,37-22-1016-15,-11-21 0 16,7-21 0-16,13-23 0 15</inkml:trace>
  <inkml:trace contextRef="#ctx0" brushRef="#br0" timeOffset="136548.57">16059 12785 4397 0,'0'0'66'0,"0"0"7"15,6-2 1 1,5 0-9-16,8-7-18 15,5-5-26-15,14-9-23 16,-2-9-8-16,0-3-1 16,-1-2-34-16,-10-1-14 15,-5 3 17-15,-7 6 35 16,-6 7 26-16,-4 6 15 16,-2 7 32-16,-2 8 32 15,-5 16 11-15,-4 15 6 16,-3 16-3-16,-1 14-4 15,-5 12-22 1,4 2-32-16,0-7-13 0,0-3 6 16,1-9-7-16,0-6-11 15,1-7-2 1,-2-9-4-16,0-10-4 16,1-3-15-16,-1-7-12 15,0-6-14-15,3-3-6 16,0-4-5-16,8 0-6 15,1 0-2-15,0 0-1 16,9 0 2-16,0 0 4 16,10 0 1-16,4 0 1 15,2 0 3-15,9 0-16 16,-4 0-41 0,-3 0-42-16,-4 0-52 0,-1 0-136 15,0-1-182 1,-11 1-288-16,-4 0 0 15,0-1 0-15,-3-1 0 16</inkml:trace>
  <inkml:trace contextRef="#ctx0" brushRef="#br0" timeOffset="137317.99">16663 12651 2388 0,'0'0'103'0,"0"0"29"15,0 6 16-15,-2 5 16 16,-4 4 9-16,-3 9 32 16,-6 5 28-16,-7 1 11 15,-7 1 5-15,-1-4-40 16,1-1-54-16,0-2-28 16,5-5-17-16,10-3-14 15,1-3-14-15,9-5-36 16,1-2-25-1,3 0-12-15,0 1-5 16,7-3-2-16,9 4-2 16,4 1-6-16,11 2-9 15,-1 0-5-15,1 0-5 16,-1-1 3-16,0-4-3 16,-7-3 0-16,-2-1-4 15,-4-4-2-15,-8 0-3 16,0 1-2-16,-6-5 0 15,-2-1 4 1,-1-7 8-16,-1-2 4 16,-2-7-1-16,-3-6 2 15,1-6 0-15,-1-1-2 16,2-8 1-16,4-2 6 16,0-3 7-16,0 1 0 15,3-1 0-15,1 4-1 16,2 5 1-16,5 6 0 15,-2 11 4-15,0 5 4 16,0 7 9-16,-3 7 27 16,-5 9 25-1,2 16 24-15,-3 18 16 16,-3 26 15-16,-1 17 5 16,-5 15 0-16,1 5-1 15,-2-5-4-15,2-12-30 16,2-9-112-16,2-5-185 15,32-21-811-15,-25-8 0 16,0-11 0-16,8-12 0 16</inkml:trace>
  <inkml:trace contextRef="#ctx0" brushRef="#br0" timeOffset="156330.67">17251 12882 2719 0,'-1'0'11'0,"-2"0"8"16,3 0 10-16,-2 0 16 15,2 0 9-15,0 0 13 16,0 0 17-16,2 0 16 16,-2 0 9-16,0 0 2 15,3 0 6 1,4 3-1-16,5-2-7 16,11 2-14-16,7 1-11 15,6 2-11-15,8 0-22 16,5-4-30-16,0 1-46 15,3 0-89-15,-2-2-147 16,-2-4-461-16,-15 3 0 16,-9 0 0-16,-15 2 0 15</inkml:trace>
  <inkml:trace contextRef="#ctx0" brushRef="#br0" timeOffset="156579.29">17204 13119 2724 0,'24'1'7'15,"14"-1"3"-15,10 0 1 16,14 0 0-16,-3 0-8 15,0-1-96-15,-1-7-441 16,-13 4 0-16,-9 1 0 16,-6-4 0-1</inkml:trace>
  <inkml:trace contextRef="#ctx0" brushRef="#br0" timeOffset="157100.22">17983 12633 2949 0,'-13'0'21'15,"0"5"26"-15,-4 5 35 16,-4 9 25-16,11 6 41 16,-2 15 38-16,4 6 19 15,5 7 16-15,2-2 7 16,5 2 2-16,10-10-12 15,9-5-21-15,8-12-33 16,12-8-21-16,9-11-43 16,7-8-35-16,5-12-22 15,1-12-19 1,-11-4-15-16,-6-13-13 16,-15-5-10-16,-20-3-30 15,-10-1-30-15,-17 0-13 16,-18-1-11-16,-12 7-14 15,-10 7 0-15,-14 16-14 16,0 12-58-16,3 11-140 16,16 5-166-16,8 14-253 15,14 4 0-15,17 0 0 16,13-2 0-16</inkml:trace>
  <inkml:trace contextRef="#ctx0" brushRef="#br0" timeOffset="157348.14">18470 13019 4510 0,'0'5'19'0,"2"2"2"15,-2-2-4-15,0 4-42 16,1-1-60-16,4-6-136 16,10-4-626-16,-8 0 0 15,6-5 0-15,1-5 0 16</inkml:trace>
  <inkml:trace contextRef="#ctx0" brushRef="#br0" timeOffset="157938.23">18413 13053 908 0,'0'0'77'15,"2"2"39"-15,-1-1 57 16,2-1 46-16,4 0 44 15,-1 0 37-15,2 0 25 16,1 0 54-16,5 0 47 16,-2 0 4-16,7 0-7 15,4 4-20-15,-3 6-50 16,-4 6-27-16,-8 9-31 16,-8 5-43-16,-10 7-40 15,-8-2-100 1,-10 1-169-16,-1-3-317 0,-4-35-738 15,9 8 0-15,12-10 0 16,9-17 0-16</inkml:trace>
  <inkml:trace contextRef="#ctx0" brushRef="#br0" timeOffset="158477.12">18756 12557 3515 0,'14'-11'15'0,"1"-2"23"16,10-3 22-16,4-3 30 15,1 7 30-15,0 5 10 16,-1 4 2-16,-7 3 11 15,-8 11 14-15,-9 10 3 16,-15 9-6-16,-12 8-17 16,-11 8-18-16,-8 6-21 15,-5-1-26-15,-1 2-4 16,9-3 2 0,6-4-10-16,14-11-12 15,11-3-7-15,8-7-6 16,8-7-7-16,9-3-6 15,5-5-23-15,3-6-30 16,4-2-61-16,-2-1-71 16,-1-1-86-16,-1-6-227 15,-11-1-424-15,-1-2 0 16,-4-7 0 0</inkml:trace>
  <inkml:trace contextRef="#ctx0" brushRef="#br0" timeOffset="158969.64">19162 12561 4300 0,'0'-10'14'16,"6"-2"3"-16,4-4 5 15,9 0-2-15,8 3 1 16,8 4 5-16,1 5 4 16,2 4 3-1,-4 5 1-15,-10 5-7 16,-9 5 22-16,-9 5 14 16,-12 3 8-16,-12 5 17 15,-9 4 19-15,-4 5 2 16,-6 3-3-16,7 2-3 15,6 3-3-15,15-3-7 16,9-3-29-16,12-5-35 16,12-5-29-16,10-9-27 15,0-9-40-15,7-3-10 16,-14-8 3 0,-11-4 12-16,-9-4 21 15,-23-10 16-15,-14-7 14 16,-16-9 24-16,-8-9 18 15,-10 2 9-15,6-2-3 16,12 2-84-16,15 5-180 16,18-4-770-16,17 13 0 15,19 5 0-15,15 6 0 16</inkml:trace>
  <inkml:trace contextRef="#ctx0" brushRef="#br0" timeOffset="160513.44">15871 14386 2692 0,'-8'36'76'16,"-1"14"18"-16,-3 14 8 15,6 11 4-15,5-8 5 0,8-4 0 16,5-8 1 0,8-9-6-16,6-10-9 15,10-10-83-15,3-13-118 16,1-11-164-16,-3-19-381 16,-4 3 0-16,-9-5 0 15,-8-6 0-15</inkml:trace>
  <inkml:trace contextRef="#ctx0" brushRef="#br0" timeOffset="160767.31">15871 14277 2521 0,'12'-3'15'16,"8"-5"6"-16,13 3 2 16,15-5 1-16,10 3 1 15,4 0-1-15,3 5-36 16,-2-3-117 0,11-5-373-16,-32 8 0 15,-15-1 0-15,-16 4 0 16</inkml:trace>
  <inkml:trace contextRef="#ctx0" brushRef="#br0" timeOffset="160941.09">15854 14580 2668 0,'14'6'-6'0,"15"0"-51"16,7-4-59-16,16 3-86 15,-4-12-255 1,1 3 0-16,-6-1 0 16,-8 4 0-16</inkml:trace>
  <inkml:trace contextRef="#ctx0" brushRef="#br0" timeOffset="161251.01">16252 14631 3316 0,'9'11'38'0,"1"6"27"16,4 8 22-16,1 8 29 15,-2 3 8-15,-7-1 6 16,-3 0 5-16,1-5 7 16,-4-8 10-1,0-5-5-15,-4-7-23 16,1-8-26-16,-1-12-22 15,-1-7-22-15,2-8-9 16,3-10-7-16,8-5-32 16,3-3-83-16,9-5-123 15,6 0-183-15,15-2-463 16,-17 11 0-16,-3 11 0 16,-6 12 0-16</inkml:trace>
  <inkml:trace contextRef="#ctx0" brushRef="#br0" timeOffset="161691.41">16547 14581 1902 0,'7'22'154'0,"-1"11"16"16,2 2 17-16,-4 7 14 15,-1-9 9-15,-3-6 10 16,0-8 20-16,0-6 18 16,0-9 13-16,-3-6-110 15,-1-7-25-15,1-8-8 16,1-8-17-16,2-4-41 15,5-4-61-15,7 2-57 16,4-2-76-16,4 5-74 16,3 2-57-1,-4 11-18-15,-4 3-8 16,3 7 14-16,-6 7 56 16,-1 8 73-16,-4 9 86 15,-2 8 71-15,-2 7 63 16,0 2 61-16,4 3 43 15,2-6 11-15,5-3 1 16,2-10-20-16,7-7-49 16,-2-8-43-16,2-10-26 15,-8-8-11 1,-5-10 0-16,-5-4-1 16,-10-4-14-16,-5-5-21 15,-5 3-13-15,-2 2-24 16,-4 6-69-16,5 6-143 15,3 3-152-15,4 10-274 16,4 5 0-16,3 2 0 16,4 3 0-16</inkml:trace>
  <inkml:trace contextRef="#ctx0" brushRef="#br0" timeOffset="162006.04">16938 14599 3389 0,'9'7'107'16,"8"5"31"-16,-2 8 31 16,7 5 10-16,-4 4 9 15,-6 2 5-15,-2-4 4 16,-6 0-1-16,-4-6 2 16,0-7-53-16,0-3-49 15,-7-9-35-15,3-3-29 16,-2-11-10-16,3-6-10 15,2-13-4-15,1-2-7 16,4-11-8 0,6 0-41-16,6-6-82 15,5-4-46-15,6 8-64 16,7 3-177-16,0-4-445 16,-7 22 0-16,-1 9 0 15,-12 5 0-15</inkml:trace>
  <inkml:trace contextRef="#ctx0" brushRef="#br0" timeOffset="162924.51">17611 14603 2716 0,'-2'0'14'0,"2"-1"28"16,-1-1 26 0,-1 2 11-16,2-1 18 0,3 1 24 15,8 0 10-15,5-5 3 16,8 5 0 0,9 0-6-16,8 0-31 15,6-2-98-15,0 4-180 16,38-8-534-16,-45 8 0 15,-9 0 0-15,-10 0 0 16</inkml:trace>
  <inkml:trace contextRef="#ctx0" brushRef="#br0" timeOffset="163159.59">17639 14786 2986 0,'27'0'-4'0,"13"-2"1"16,11 2 1-16,13-4-4 16,-2-1-79-16,6-7-200 15,-12 5-235-15,-2-3 0 16,-10 2 0-1,-7 0 0-15</inkml:trace>
  <inkml:trace contextRef="#ctx0" brushRef="#br0" timeOffset="164229.04">18449 14455 2967 0,'0'0'57'0,"3"0"25"15,1 0 16-15,3 0 6 16,5-6 1-16,6-3 1 16,2-5 0-16,4-4-1 15,0-3-6-15,1-5-24 16,-4-2-33-16,0 0-25 15,-3-3-17-15,-4 4-5 16,-2 6-2 0,-8 4-5-16,-2 7-1 15,-1 6 11-15,-2 10 28 16,-5 12 28-16,-8 14 32 16,-2 16 21-16,-5 14 17 15,-5 9 4-15,4 2 3 16,3-3 6-16,2-7-1 15,1-5-55-15,8-10-117 16,3-10-179-16,7-20-246 16,1-2-383-1,5-13 0-15,1-5 0 0,2-8 0 16</inkml:trace>
  <inkml:trace contextRef="#ctx0" brushRef="#br0" timeOffset="164782.54">18825 14375 2247 0,'-8'5'100'16,"-5"5"53"-16,1 9 31 15,-7 12 34 1,2 9 30-16,7 10 18 0,0 6 9 16,9 0 5-16,2-4 0 15,12-3-48 1,11-6-52-16,4-12-59 16,12-12-34-16,7-11-39 15,0-8-40-15,1-13-31 16,-2-9-19-16,-4-6-6 15,-12-9 2-15,-12-5 2 16,-8-5 0-16,-10-6-2 16,-8-5-16-16,-6-1-19 15,-6-2 0-15,0 5 3 16,-7 10-33-16,0 17-124 16,0 10-135-1,18 17-353-15,-30 21 0 16,3 12 0-16,3 15 0 15</inkml:trace>
  <inkml:trace contextRef="#ctx0" brushRef="#br0" timeOffset="166429.15">19580 14133 2751 0,'-3'14'104'16,"-7"8"31"-16,-3 18 37 16,-8 14 27-16,-6 13 28 15,-5 4 18-15,0 6 10 16,-1-2 2 0,2-1-1-16,-3-8-51 15,6-3-57-15,1-10-102 16,7-7-178-16,11-17-276 15,6-7-484-15,6-13 0 16,10-12 0-16</inkml:trace>
  <inkml:trace contextRef="#ctx0" brushRef="#br0" timeOffset="166819.47">19662 14517 3237 0,'6'-7'13'15,"11"-6"6"-15,3-4 0 16,11-8 1-16,-1 0-1 15,6-6 0-15,-4 0 0 16,-6 1 0-16,-9 5 1 16,-6 6-8-1,-5 6 12-15,-3 12 32 16,-10 8 31-16,-6 17 14 16,-4 10 11-16,-5 17 11 15,-6 8 0-15,4 3-1 16,1-3-2-16,11-3-61 15,0-10-112-15,9-8-262 16,3-36-480-16,6 14 0 16,6-12 0-16</inkml:trace>
  <inkml:trace contextRef="#ctx0" brushRef="#br0" timeOffset="167425.75">20170 14308 3382 0,'-3'4'27'16,"-7"8"8"-16,-2 4 8 16,-6 9 6-16,3 3 3 15,-7 9 2-15,-2-5 2 16,3 3-1-16,-1-4 1 15,6-3-23 1,5-4-11-16,5-8-11 16,5-1-7-16,2-7-4 15,8 1-4-15,5-3-2 16,5-2-3-16,5-4 1 16,3 2-2-16,-4-2-10 15,1-2-12 1,-7 2-16-16,-3 0-15 0,-3 0-6 15,-3-2-7-15,-4-6-6 16,0-2 2 0,-3-3 2-16,1-4 1 15,-2-6 12-15,0-4 19 16,0-6 17-16,0-10 16 16,1-4 10-16,5-3 12 15,4-3 7-15,1 9 2 16,1 6 1-16,-1 10 1 15,-4 10 9-15,-2 10 30 16,-4 8 24-16,1 12 9 16,-2 19 9-16,-5 15 14 15,-2 14 22-15,-3 16 12 16,-6 6-1 0,-2 3 0-16,0-3-25 15,2-5-100-15,3-10-215 16,7-20-639-16,0-4 0 15,5-12 0-15,2-15 0 16</inkml:trace>
  <inkml:trace contextRef="#ctx0" brushRef="#br0" timeOffset="169911.91">17757 15452 1778 0,'0'-1'48'16,"0"1"36"-16,0-1 15 16,0 1 11-16,0 0 10 15,0 0 15-15,0 0 23 16,0 0 18-16,0 0 15 15,0 0-7-15,1-1-17 16,4 1-30 0,2 0-14-16,7-2-11 15,4-2-14-15,6 1-28 16,8-1-43-16,-1 1-71 16,6 0-95-16,3-5-105 15,-2 0-128-15,-5 1-231 16,-5 2 0-16,-5 3 0 15,-10 1 0-15</inkml:trace>
  <inkml:trace contextRef="#ctx0" brushRef="#br0" timeOffset="170318.98">17858 15574 2540 0,'10'0'21'16,"8"0"36"-16,9 0 7 16,6 0 1-16,-1-3 0 15,3 3-11-15,-2 0-41 16,-5-3-97-16,6-1-145 15,-15 2-284-15,-7 2 0 16,-6 0 0-16,-2 0 0 16</inkml:trace>
  <inkml:trace contextRef="#ctx0" brushRef="#br0" timeOffset="174502.75">18497 15346 1021 0,'-3'-3'49'16,"0"1"26"-16,-1 0 18 16,-4-1 23-16,5 1 28 15,0 2 25-15,2-1 24 16,-1 1 30-16,2 0 28 16,0 0 3-16,0-1-10 15,2 1-14-15,-2-2-13 16,0-1-20-16,4-3-23 15,8-1-23 1,3-5-22-16,6 0-25 16,8-3-22-16,-2 1-13 15,-3 3-9-15,-3 4-7 16,0 3 5-16,-2 5 4 16,-8 5 10-16,-3 10 12 15,-3 9 13-15,-5 9 12 16,-10 14 10-16,0 8-4 15,-8 6-8-15,-2 3-2 16,2-1-7-16,3-4-10 16,3-8-26-16,6-11-78 15,4-8-112 1,4-9-132-16,9-14-215 16,-4-39-444-16,7 23 0 15,-2-3 0-15</inkml:trace>
  <inkml:trace contextRef="#ctx0" brushRef="#br0" timeOffset="176239.2">18277 15505 1425 0,'0'-4'75'0,"0"4"30"16,0-2 17-16,0-1 13 15,-3 3 30-15,-5 1 34 16,-3 3 40-16,-3 9 30 16,-7 7 51-16,-3 15-17 15,-3 11 4-15,0 8-10 16,1 5-1-16,2 5-5 15,10-5-29-15,4-7-34 16,6-9-41 0,5-6-33-16,10-15-65 15,8-14-51-15,11-8-74 16,8-12-57-16,5-15-28 16,-5-9-8-16,-8-7 12 15,-14-7 11-15,-9-3 13 16,-7-3 5-16,-6 3 13 15,-5 2 13-15,-2 1 28 16,1 7-9-16,-2 6-70 16,7 7-230-1,-2-12-467-15,0 30 0 16,3 6 0-16,2 9 0 16</inkml:trace>
  <inkml:trace contextRef="#ctx0" brushRef="#br0" timeOffset="176456.22">18336 15910 3055 0,'-1'24'5'0,"-1"5"1"0,-4 7-17 16,3 2-103-1,0-13-173-15,2-4-243 16,1-6 0-16,1-8 0 16,1-4 0-16</inkml:trace>
  <inkml:trace contextRef="#ctx0" brushRef="#br0" timeOffset="177069.46">18493 15630 3391 0,'0'0'18'0,"1"-2"6"0,10 0 2 16,5 2 3 0,7 0-1-16,7 0 2 15,3 0-2-15,-1 0-19 16,-5 0-118-16,3-4-203 15,-7 0-320-15,-2 1 0 16,-8-2 0-16,4-4 0 16</inkml:trace>
  <inkml:trace contextRef="#ctx0" brushRef="#br0" timeOffset="177639.21">18956 15376 3407 0,'13'-8'9'15,"7"-2"8"-15,3 2 10 16,5-1 11-1,-1 5 10-15,-8 8 14 0,-11 12 13 16,-1 6 12-16,-14 13 20 16,-10 8 26-1,-12 5 18-15,-3 2 14 16,-11-4 1-16,-1-1-4 16,3-6-8-16,7-3-14 15,7-10-14-15,10-5-27 16,10-6-42-16,5-8-66 15,8-5-78-15,11-8-43 16,4-4-22-16,3-8-5 16,3 3 0-16,-4 2 16 15,-10 7 31-15,-5 8 36 16,-1 7 33 0,-1 7 67-16,-3 4 92 15,8 3 32-15,4 5 14 16,2 1 0-16,7-7-1 15,6-6-19-15,3-3-25 16,3-8-26-16,4-3-26 16,0-4-77-16,-6-4-105 15,-4 0-86-15,-1-5-207 16,-10-12-521-16,-5 11 0 16,-5-1 0-16,-6-2 0 15</inkml:trace>
  <inkml:trace contextRef="#ctx0" brushRef="#br0" timeOffset="182423.45">19175 12139 2465 0,'-29'-7'-8'0,"-9"-2"9"16,-13 0 13-16,-7 0 14 16,-3 8 10-16,-3 0 6 15,-7 1 3 1,-7 1 7-16,-13 4 12 15,-10 9 27-15,-6 5 8 16,-11 12 2-16,-4 13-5 16,0 11-12-16,3 10-5 15,9 10-3-15,15 9 1 16,20 8-1-16,15 3-11 16,23 3-16-16,20 2-11 15,17-3-17 1,24-8-2-16,27-5 1 15,19-10-7-15,22-13-2 0,27-11-1 16,12-10-8 0,14-16-4-16,11-14-2 15,10-15-1-15,11-18 4 16,12-10-25-16,0-15-15 16,5-13-20-16,-7-10-22 15,-15-8-12-15,-22-12 3 16,-25-9-1-16,-28-4-33 15,-33-6-64-15,-33-3-58 16,-24 3-14-16,-34 3 13 16,-35 12 44-1,-32 15 78-15,-27 23 46 0,-27 16 26 16,-15 20 17-16,-11 19 38 16,-5 26 55-1,-8 21-31-15,7 21-397 16,-8 32 0-16,9 36 0 15,16 22 0-15</inkml:trace>
  <inkml:trace contextRef="#ctx0" brushRef="#br0" timeOffset="188784.58">18706 14963 1055 0,'-21'-5'17'0,"-7"-4"37"0,-10 2 24 16,-8-1 22-1,3 3 21-15,-6 3 8 16,-9 2 5-16,-11 9 5 15,-15 10 18-15,-17 13 27 16,-7 14 20-16,-10 19-6 16,3 12-1-16,0 16-10 15,11 13-9 1,11 13 12-16,16 0 10 0,18 4 6 16,27-1-15-1,19-6-34-15,31-6-32 16,25-7-34-16,27-12-20 15,25-8-12-15,31-22-9 16,24-17-17-16,24-20-16 16,21-18-13-16,14-24 3 15,15-17 0-15,0-14 4 16,-7-12 3-16,-11-14 1 16,-16-5-1-16,-28-3-4 15,-31-8-11-15,-35-9-40 16,-38-4-27-16,-33-8-30 15,-41 1-29-15,-42-1-24 16,-36 9-9 0,-42 6-1-16,-37 10 14 15,-30 18 27-15,-11 20 22 16,-4 24 48-16,0 25 30 16,7 41 8-16,23 36-76 15,45 35-564-15,3 49 0 16,33 24 0-16,39 6 0 15</inkml:trace>
  <inkml:trace contextRef="#ctx0" brushRef="#br0" timeOffset="-210386.55">16005 10852 1460 0,'0'0'63'0,"0"0"39"15,0 0 26-15,0 0 25 16,0 0 20-16,3 2 15 16,-3-1 15-16,0-1 17 15,0 1 14-15,0-1-17 16,0 0-17-16,0 0-19 15,0 0-12-15,1 0-19 16,4 0-4-16,1 0 1 16,9 0-6-16,6 0-8 15,12 0-5-15,14 0-8 16,13 0-13 0,14-1-20-16,12 0-15 15,12-1-2-15,8-1-18 16,4 2-15-16,5 1-9 15,2 0-7-15,2 0-10 16,3 0-5-16,4 4-2 16,1 0 0-16,-4 5-1 15,-3-1-5-15,-8 3 1 16,-8-1-5-16,-2-2-5 16,-4-1-4-1,-12-2-5-15,-4-3-8 16,-11-1-13-16,-11-1-19 15,-13 0-26-15,-9 0-28 16,-11-1-35-16,-11 1-43 16,-5-2-95-16,-10-4-104 15,-1-8-360-15,-9 5 0 16,-7 0 0-16</inkml:trace>
  <inkml:trace contextRef="#ctx0" brushRef="#br0" timeOffset="-209966.09">18179 10589 3201 0,'-13'-3'51'15,"3"-1"12"-15,-2 0 14 16,4 2 27-16,13 2 25 16,11 4 16-16,11 6 15 15,12 3 5-15,12 5 1 16,14 3-36 0,0 6-11-16,0-1-13 15,-10 2-10-15,-8 4-27 16,-14 3-20-16,-12 2-6 15,-15 2 3-15,-12 0 3 16,-12 3 9-16,-12-5 9 16,-10-2 4-16,-4-3 5 15,-4-3-6-15,2-3-8 16,9-3-37-16,8-4-118 16,13-2-233-1,13-10-669-15,10 1 0 16,14-7 0-16,8-1 0 15</inkml:trace>
  <inkml:trace contextRef="#ctx0" brushRef="#br0" timeOffset="-207837.44">14050 9468 2035 0,'0'-25'1'0,"3"-5"12"0,-3-12 21 15,0-7 29 1,4 2 33-16,-1 3 25 16,2-4 20-16,1-3 14 15,0-9 8-15,-2 2 12 16,-1-7 14-16,-3-6-5 16,0-6-10-16,0-10-15 15,0-7-22-15,0-8-20 16,0-7-13-16,2-4-5 15,-1-6 5-15,1-1 7 16,4 0-1-16,3 2 5 16,-2 6-1-1,6 5-6-15,3 6-4 16,1-1-1-16,-1 2-14 16,-1 1 2-16,-1 3-16 15,-4 6-16-15,-2 9-14 16,-2 6-9-16,-3 7-9 15,-3 10-8-15,0 4-8 16,-3 7-7-16,-3 3 5 16,0 7-17-16,-5 3-20 15,0 7-24-15,1 3-50 16,1 10-62-16,0 4-57 16,-1 5-128-1,1 3-146-15,-5-6-320 16,-6 22 0-16,-2 3 0 15</inkml:trace>
  <inkml:trace contextRef="#ctx0" brushRef="#br0" timeOffset="-207354.09">13817 6863 3475 0,'1'0'-21'16,"3"0"29"-16,-1 0 28 15,3-3 14-15,5-5 8 16,7-9 7-16,2-8 3 15,4-8 5-15,1-12 3 16,2-6 27-16,0-10 9 16,3-8-15-16,-3-6-18 15,4-2-7 1,-3-2-7-16,-3 8-4 0,0 7-1 16,-4 7-11-1,1 9-3-15,-3 9-7 16,-4 11-16-16,-3 8-7 15,-3 13 27-15,0 16 28 16,-5 25 6-16,-1 20-3 16,4 23-5-16,-3 12-2 15,2 7-34-15,1-6-65 16,6-9-69-16,4-10-171 16,24-20-675-16,-12-5 0 15,2-13 0 1,7-13 0-16</inkml:trace>
  <inkml:trace contextRef="#ctx0" brushRef="#br0" timeOffset="-199027.67">21533 7404 2167 0,'0'0'44'0,"-1"0"17"0,1 0 16 16,0 0 24 0,1 0 25-16,2 0 19 0,3 0 12 15,4 0 14 1,0 0 12-16,2 0-9 16,1 0-7-16,4 0-5 15,5-1-11-15,12-1-23 16,6 0-26-16,14-2-18 15,5-2-28-15,9 0-39 16,0-1-57-16,1-1-118 16,-5-2-187-16,0-5-401 15,-13 9 0-15,-9 1 0 16</inkml:trace>
  <inkml:trace contextRef="#ctx0" brushRef="#br0" timeOffset="-198639.11">21530 7595 3665 0,'2'3'7'0,"-2"-2"27"16,6 0 55-16,4 0 42 16,13 1 25-16,13-2 24 15,13 0 15-15,13-3 5 16,12 2 2-16,7-3 1 15,3-2-6-15,-2 1-35 16,-4 1-83-16,-9-2-115 16,-11 2-124-16,-12 4-191 15,-10-7-639 1,-17 4 0-16,-11 2 0 0,-15-2 0 16</inkml:trace>
  <inkml:trace contextRef="#ctx0" brushRef="#br0" timeOffset="-197995.78">21924 7060 4070 0,'0'0'44'0,"0"-4"29"15,0 2 22-15,0 0 39 16,2 1 22-16,8 1 15 16,5 0 12-16,8 3 6 15,13 1 8-15,9 3-10 16,9 4-28-1,8 4-21-15,9 4 3 16,10-2-30-16,5 6-28 16,10-4-10-16,-2-1-22 15,-3 1-7-15,-6 0-14 16,-13-3-15-16,-16 5-15 16,-19-2-20-16,-20 1-26 15,-17 2-10-15,-23 11 5 16,-22 3-7-16,-15 9 14 15,-14 2 0-15,-12 4 5 16,2-1 4 0,7-1-7-16,8-3-43 15,8 0-102-15,15-4-114 16,22-9-257-16,3-2-397 16,14-6 0-16,13-16 0 15,6-9 0-15</inkml:trace>
  <inkml:trace contextRef="#ctx0" brushRef="#br0" timeOffset="-194994.01">23351 6830 3550 0,'-4'1'16'0,"1"3"21"15,0-2 4-15,1 2-1 16,2-3 0-16,0-1 3 16,0 3 2-16,0 0 4 15,2 3 8 1,-1 0 13-16,-1 5 6 16,2 3 0-16,-1 7 10 15,-1 2 15-15,2 4 10 16,-2-1 8-16,0 2 4 15,0-1 0-15,0-4-8 16,0 0-16-16,0-6-21 16,0-4-19-16,0-1-15 15,0-6-13-15,0 0-12 16,0-5-18-16,0-1-26 16,0-1-17-16,0-5-2 15,0-9-7 1,0-7 2-16,0-12 1 15,-2-6-3-15,2-7 3 16,0-3-1-16,2 0 6 16,4-3 21-16,7 3 12 15,2 4 3-15,9 6 4 16,3 7-3-16,5 8 0 16,3 11 6-16,-2 7 2 15,-1 3 7-15,-4 15 8 16,-5 9 8-16,-8 12 2 15,-7 10 4-15,-4 9 3 16,-3 2-1 0,-4-1-4-16,1-4-76 0,2-9-101 15,0-3-163 1,11-15-578-16,-2-4 0 16,6-13 0-16,4-4 0 15</inkml:trace>
  <inkml:trace contextRef="#ctx0" brushRef="#br0" timeOffset="-194652.54">23885 6696 3860 0,'-21'18'67'0,"-3"13"55"16,1 18 37-16,0 11 22 15,11 7 4 1,12 2 0-16,7-5 5 16,13-12-2-16,8-7-6 15,9-14-25-15,8-18-51 16,1-13-69-16,-4-18-37 16,-12-12-23-16,-14-17-5 15,-10-8-6-15,-17-9-20 16,-13 0-3-16,-11 2-2 15,-2 8-22-15,-14 9-32 16,1 18-63-16,5 14-150 16,28 7-607-16,-16 17 0 15,15 12 0 1,15 0 0-16</inkml:trace>
  <inkml:trace contextRef="#ctx0" brushRef="#br0" timeOffset="-193712.65">24534 6769 4451 0,'0'0'-1'16,"0"0"20"-16,3 0 50 16,0 7 23-16,0 8 2 15,0 6 3-15,2 11 0 16,-3 5-25-16,-1 5-98 16,1-2-132-16,9-5-258 15,-8-2-462-15,3-8 0 16,4-9 0-16</inkml:trace>
  <inkml:trace contextRef="#ctx0" brushRef="#br0" timeOffset="-193522.28">24465 6526 5228 0,'-10'-10'-254'0,"0"-1"-127"16,4-7-145-16,-1 9-287 16,16 1 0-16,5 8 0 15,3 4 0-15</inkml:trace>
  <inkml:trace contextRef="#ctx0" brushRef="#br0" timeOffset="-192930.84">24746 6699 4934 0,'0'8'18'0,"0"6"26"16,0 4 17-16,0 9 12 16,0-1 3-16,0-2 1 15,3-1 2-15,0-5 0 16,-3-2-4-16,0-7-17 15,4-3-36-15,-4-5-40 16,3-1-17 0,4-8-14-16,6-13-1 15,0-4-1-15,6-6 2 16,-1-7-2-16,3 7 1 16,-1 8 8-16,-2 6 34 15,3 7 19-15,-2 9 7 16,0 9 6-16,0 9 0 15,-5 9 2-15,-1 3 0 16,-1 9 3-16,-9-3 5 16,1-5 3-16,-3-5-7 15,-1-7-4-15,0-4-6 16,0-7-4-16,2-6-1 16,-1-6 0-1,6-10 0-15,1-10 0 16,4-7-3-16,6-9-1 15,6-4-2-15,-3 5-3 16,3 5-4-16,-4 10-3 16,-2 5-3-16,-5 9 1 15,0 7 0-15,-2 4 3 16,-3 8 5-16,-2 10 1 16,-1 7 5-16,-2 7-3 15,-3 6-17-15,1 1-67 16,1-6-113-16,3-3-170 15,9-13-641 1,-8-4 0-16,0-5 0 16</inkml:trace>
  <inkml:trace contextRef="#ctx0" brushRef="#br0" timeOffset="-192451.84">25451 6621 3760 0,'1'20'52'0,"2"15"46"16,0 12 47-16,7 14 23 15,-3 7 6-15,3 4 3 16,1 0 1-16,-3-5-10 16,2-4-29-16,-2-13-79 15,-1-10-94 1,-4-12-91-16,0-10-116 15,-3-11-108-15,-9-11-15 16,-2-13 6-16,-5-12 18 16,-2-15 42-16,-2-15 61 15,8-12 95-15,5-9 124 16,10-6 97-16,9-1 98 16,6 7 96-16,6 13 13 15,6 16-2-15,6 13 13 16,-1 20-27-16,2 11-34 15,-5 10-32 1,-9 12-62-16,-10 10-45 16,-10 6-26-16,-10 3-9 15,-16 3-3-15,-12 1-9 16,-8-4-35-16,-4-2-39 16,-2-6-82-16,6-5-100 15,18-9-211-15,8-16-475 16,10 1 0-16,14-6 0 15,13-10 0-15</inkml:trace>
  <inkml:trace contextRef="#ctx0" brushRef="#br0" timeOffset="-192192.29">25876 6116 4750 0,'-2'17'90'0,"-4"17"32"15,0 15 11-15,-2 21 3 16,8 10-2-16,-3 5-3 16,0 3-27-16,6-7-58 15,0-10-110-15,3-11-168 16,3-17-252-1,3-20-489-15,3-8 0 0,-1-12 0 16,-2-14 0-16</inkml:trace>
  <inkml:trace contextRef="#ctx0" brushRef="#br0" timeOffset="-192034.96">26014 6698 3716 0,'4'0'66'0,"4"3"10"15,-1 6 0-15,4 10-21 16,0 3-54-16,0 9-127 15,-2-3-197-15,-2-18-385 16,-1 11 0-16,-5-7 0 16,1-13 0-16</inkml:trace>
  <inkml:trace contextRef="#ctx0" brushRef="#br0" timeOffset="-191889.56">26107 6493 4546 0,'0'-20'26'0,"0"-2"-8"16,-1 2-47-16,1-2-64 16,3 8-139-16,7 7-192 15,-1 4-338-15,6 3 0 16,8 0 0-16,4 7 0 16</inkml:trace>
  <inkml:trace contextRef="#ctx0" brushRef="#br0" timeOffset="-191672.86">26444 6443 4386 0,'-12'8'56'15,"-6"5"49"1,-6 12 32-16,-6 9 13 16,5 9 6-16,3 1 1 15,10 3-11-15,8-3-42 16,5-6-115-16,14-1-181 15,14-17-290-15,1-4-460 16,5-9 0-16,7-6 0 16,-3-7 0-16</inkml:trace>
  <inkml:trace contextRef="#ctx0" brushRef="#br0" timeOffset="-191303.19">26710 6526 4649 0,'-11'0'80'16,"-8"0"47"-16,-8 8 70 16,-1 6 48-16,5 12 11 15,7 6 3-15,7 8-4 16,9-2 2-16,10-2-12 16,2-8-50-16,9-5-97 15,-1-7-92-15,4-9-88 16,-1-7-58-16,-7-10-16 15,-2-8-15-15,-7-11 0 16,-2-9 5-16,-4-7 23 16,-1-3 28-16,2 6 72 15,-2 9 51 1,1 9 21-16,-1 16 26 16,2 14 24-16,-2 13 13 15,4 12 7-15,2 8-29 16,0 4-68-16,2 0-158 15,8-2-282-15,1-38-666 16,1 24 0-16,1-12 0 16,1-7 0-16</inkml:trace>
  <inkml:trace contextRef="#ctx0" brushRef="#br0" timeOffset="-189795.57">23891 7568 1723 0,'-7'-6'41'0,"-8"-2"53"16,1-3 39-16,-7-3 31 15,-3 3 24-15,-3 2 14 16,-6-1 14-16,-3 4 8 15,-6 3 20-15,-5 8 41 16,-4 10 19-16,3 13-14 16,0 22-10-1,9 17-15-15,5 13-13 16,17 8-4-16,9 1 1 16,14-8-5-16,13-11-23 15,12-12-68-15,9-11-100 16,8-17-133-16,6-9-180 15,6-15-269-15,-10-10-511 16,1-10 0-16,-7-12 0 16,-6-9 0-16</inkml:trace>
  <inkml:trace contextRef="#ctx0" brushRef="#br0" timeOffset="-189411.65">24027 7749 4514 0,'-12'7'20'16,"-6"9"46"-16,-6 10 38 15,0 16 24-15,4 6 8 16,6 8 2-16,7 1 1 16,10-8-1-16,8-6 1 15,2-13-12-15,8-7-27 16,3-16-55-16,3-7-44 15,-5-7-26-15,-3-14-7 16,-7-7 2-16,-6-10 7 16,-3-3 11-1,-3 3 12-15,-3 5 23 16,3 11 17-16,3 6 10 16,-3 11 32-16,3 8 36 15,3 13 7-15,2 8-12 16,8 6-2-16,3 8-57 15,0-3-65-15,2-3-91 16,0-5-162-16,9-10-238 16,-4-21-600-16,1 5 0 15,-2-9 0-15</inkml:trace>
  <inkml:trace contextRef="#ctx0" brushRef="#br0" timeOffset="-189131.94">24330 7893 5037 0,'-5'11'56'0,"2"10"25"16,0 6 28-16,0 8 42 15,4-3 9-15,5 2 10 16,11-5-4-16,7-9-9 16,6-7 6-16,8-9-21 15,5-12-31-15,-8-10-20 16,-2-13-28-16,-6-6-54 15,-6-8-59-15,-12-3-48 16,-5 2-53 0,-3 1-110-16,-2 5-218 0,1-1-646 15,0 15 0 1,1 11 0-16,-1 5 0 16</inkml:trace>
  <inkml:trace contextRef="#ctx0" brushRef="#br0" timeOffset="-188838.83">24756 7623 4880 0,'-7'-3'64'0,"1"1"10"16,1 0 10-16,0 6 18 16,8 14 4-1,7 12 0-15,7 8 5 0,4 15 0 16,3 3 1-1,-3 1-54-15,-4-6-9 16,-10-8-5-16,-4-8-7 16,-6-11-18-16,-7-6-12 15,-7-10-21-15,-7-6-36 16,-3-5-59-16,-2-6-128 16,13-6-189-16,21-9-599 15,-4 0 0-15,12-1 0 16,10-2 0-16</inkml:trace>
  <inkml:trace contextRef="#ctx0" brushRef="#br0" timeOffset="-188465.88">25118 7772 4736 0,'-9'0'88'0,"-3"1"56"16,-5 12 108-16,-2 2 36 15,6 18 23-15,4 6 0 16,6 4 15-16,4-7-11 16,12 3-15-16,4-12-49 15,7-11-119-15,5-9-137 16,-1-10-127-16,-4-13-46 16,-5-13-23-16,-6-9 3 15,-7-8-11-15,-5-2 13 16,-2 3 23-1,1 9 42-15,0 10 86 16,1 7 75-16,-1 14 34 16,0 9 25-16,0 9-2 15,0 12-10-15,0 8-42 16,2 6-56-16,3 1-138 16,5-2-271-16,5-20-721 15,2 4 0-15,5-8 0 16,5-12 0-16</inkml:trace>
  <inkml:trace contextRef="#ctx0" brushRef="#br0" timeOffset="-188240.78">25493 7880 4671 0,'19'0'33'16,"4"0"5"-16,13-4 0 16,6 4-42-16,-4 0-126 15,12-3-304-15,-16 2-408 16,-7 1 0-16,-7-3 0 16,-3 3 0-1</inkml:trace>
  <inkml:trace contextRef="#ctx0" brushRef="#br0" timeOffset="-187962.25">25991 7595 4562 0,'-3'12'62'0,"-3"12"42"15,0 9 40-15,0 15 25 16,3 3 11-16,3 5 6 16,6-3-1-16,5-2-4 15,2-6-32-15,8-6-94 16,8-6-190 0,3-10-254-16,-1-17-701 15,-1-3 0-15,0-12 0 16,-12-7 0-16</inkml:trace>
  <inkml:trace contextRef="#ctx0" brushRef="#br0" timeOffset="-187773.62">26075 7553 5170 0,'13'-3'-87'15,"6"-2"0"-15,11 3-41 16,13-4-131-16,11-6-254 16,-11 7-306-16,-7 5 0 15,-13-2 0-15,-11 2 0 16</inkml:trace>
  <inkml:trace contextRef="#ctx0" brushRef="#br0" timeOffset="-187583.38">25933 7743 4301 0,'22'4'29'0,"11"0"3"16,12 0-2-16,10 0-45 16,0-3-138-1,4-4-225-15,-13 2-391 16,-9-1 0-16,-9-4 0 15,-11-4 0-15</inkml:trace>
  <inkml:trace contextRef="#ctx0" brushRef="#br0" timeOffset="-187362.47">26390 7620 3953 0,'0'0'113'15,"2"10"55"-15,-2 9 40 16,1 12 40-16,-1 12 38 15,0 15-12-15,0 6 5 16,0-2-16-16,0-3-55 16,3-7-108-1,1-8-236-15,7-13-332 16,-5-38-631-16,0 15 0 16,3-9 0-16,-4-10 0 15</inkml:trace>
  <inkml:trace contextRef="#ctx0" brushRef="#br0" timeOffset="-187164.59">26443 7606 4974 0,'7'-5'-15'0,"10"-1"13"0,11-1 0 16,8 0-4-16,11-1-72 15,3 3-113 1,-5-1-184-16,-6-5-486 16,-16 9 0-16,-13 2 0 15</inkml:trace>
  <inkml:trace contextRef="#ctx0" brushRef="#br0" timeOffset="-186982.94">26435 7731 4236 0,'5'3'89'0,"4"1"22"0,7-2 3 15,11 1-14-15,-1-1-117 16,11-2-201 0,13-5-665-16,-23 3 0 15,-6 2 0-15</inkml:trace>
  <inkml:trace contextRef="#ctx0" brushRef="#br0" timeOffset="-186667.22">26661 7776 3724 0,'0'0'73'0,"0"0"49"16,3 0 33-16,6 4 11 16,9-2 8-1,3-2-3-15,9 2 4 0,-1-6-1 16,-1-2-5-16,-5-3-56 15,-5-7-62 1,-9-2-84-16,-6-6-75 16,-9 1-4-16,-6-1 12 0,-9 7 37 15,2 4 40 1,-6 7 31-16,-2 6 35 16,6 11 36-16,0 9 46 15,6 7 35-15,7 11 41 16,4 4-16-16,4 2-73 15,12 0-156-15,10-7-232 16,16-17-808-16,1-1 0 16,8-13 0-1,0-6 0-15</inkml:trace>
  <inkml:trace contextRef="#ctx0" brushRef="#br0" timeOffset="-186432.89">27210 7735 2844 0,'0'-12'79'15,"-3"-1"57"-15,-6-2 99 16,-7 2 66-16,-4 7 53 16,-10 12 68-16,4 6 28 15,5 7-5-15,8 6-6 16,7 9-33-16,12 0-83 16,12 5-137-16,4-4-174 15,10-6-194-15,7-8-172 16,6-11-268-16,-9-43-472 15,-1 23 0 1,-9-11 0-16,-8-8 0 16</inkml:trace>
  <inkml:trace contextRef="#ctx0" brushRef="#br0" timeOffset="-186231.7">27517 7322 3752 0,'0'-7'73'0,"0"7"90"15,0 8 45-15,-1 16 16 16,2 16 8-16,-2 18 2 16,1 11 3-16,0-2-6 15,0-4-42-15,1-6-138 16,2-9-212-16,7-18-925 16,-9-4 0-16,-5-13 0 15,-4-9 0 1</inkml:trace>
  <inkml:trace contextRef="#ctx0" brushRef="#br0" timeOffset="-186059.27">27389 7618 5227 0,'10'-5'29'0,"7"4"3"16,12-2-6-16,10 1-55 15,12 1-112-15,8 1-194 16,7-8-164-16,5 3-363 15,-3-3 0 1,-8-1 0-16</inkml:trace>
  <inkml:trace contextRef="#ctx0" brushRef="#br0" timeOffset="-185758.92">28013 7514 3558 0,'-20'4'211'15,"2"6"72"-15,-11 10 112 16,-4 6 52-16,12 6 25 15,12 7 6-15,3-2-2 16,14 0 3-16,13-5-11 16,3-7-174-16,10-7-108 15,7-11-141-15,0-7-135 16,-5-10-93-16,0-5-47 16,-15-16-36-1,-8-5-40-15,-8-14-25 16,-17-4 22-16,-12-1 27 15,-17 5 70-15,-10 12 85 16,-16 18 21-16,-4 15-32 16,11 18-258-16,6 16-567 15,17 12 0-15,22 7 0 16,18 0 0-16</inkml:trace>
  <inkml:trace contextRef="#ctx0" brushRef="#br0" timeOffset="-185037.92">24372 8440 3597 0,'22'1'-6'0,"23"-1"24"16,31 0 34-16,36-4 58 16,36-7 53-16,27-6 29 15,31-5 12 1,25-3 5-16,25 2 3 0,23 6 9 16,14 4-4-16,3 7-46 15,0 1-65 1,-18 7-70-16,-23 2-68 15,-27 4-122-15,-38 3-133 16,-41-3-199-16,-39-25-422 16,-35 22 0-16,-36-6 0 15,-22-5 0-15</inkml:trace>
  <inkml:trace contextRef="#ctx0" brushRef="#br0" timeOffset="-148356.5">27294 6709 2032 0,'4'-4'72'0,"-1"-3"33"0,1 0 20 15,5-3 11-15,-1 2 7 16,1-1 1 0,1 0 3-16,1-2 5 15,4 1 9-15,4-3-23 16,1 1-37-16,7-6-31 15,5-2-19-15,4-6-11 16,3 1 3-16,3-8 12 16,-3-3 22-16,-3-1 15 15,-3-3-4-15,-4-5-2 16,-2-1 6-16,0-2 9 16,-1-8 5-16,-2-3 11 15,-2-4-1-15,-5-3-3 16,-2-7-23-1,-3 0-14-15,-1-2-2 16,-4 3-7-16,-4-1-5 16,0 2-8-16,-3 2-1 15,-6 1-8-15,-9 5-1 16,-2 1-6-16,-8 3 0 16,-8 4-5-16,0 5-2 15,1 0-3-15,2 4 0 16,1 5 0-1,8 5-4-15,2 3-8 0,5 6-7 16,5 2-8 0,6 6-5-16,3 3-1 15,3 1 1-15,3 3 0 16,5 1 0-16,5 1 0 16,7 3-1-16,3 3 2 15,8 2 4-15,4 2 5 16,4 0 4-16,4 0 3 15,1 0-2-15,-2 0 0 16,-4 0-1-16,-5 2-3 16,-6-2-23-16,-6 1-40 15,-7 2-67-15,-5-2-77 16,-6 1-167-16,-1-11-596 16,-4 8 0-1,1-6 0-15,-1 0 0 16</inkml:trace>
  <inkml:trace contextRef="#ctx0" brushRef="#br0" timeOffset="-148039.35">27993 4584 2969 0,'-3'-3'110'0,"0"1"22"16,3-2 11-16,3 2 33 15,12 3 23-15,9 6 0 16,9 3 8-16,3 8 0 16,4 2 2-1,-6 5-74-15,-10 0-31 0,-4 0-20 16,-10 0-14 0,-7-3-29-16,-1 0-26 15,-7-2 7-15,-2-1-5 16,-7 2-4-16,2-5-15 15,-9 3-94-15,6 0-130 16,27-7-719-16,-24 5 0 16,6-3 0-16,9-5 0 15</inkml:trace>
  <inkml:trace contextRef="#ctx0" brushRef="#br0" timeOffset="-145967.45">28511 4361 2907 0,'0'-1'59'16,"0"-1"40"-16,0-2 32 16,-3 2 40-16,3 0 23 15,0 1 9-15,-2 1 12 16,1 0 42-16,-1 5 31 16,-4 15-15-16,0 10-28 15,-3 12-35-15,-1 14-30 16,-1 6-31-16,2 1-24 15,0-6-7-15,5-4-13 16,2-7-42-16,0-11-34 16,4-10-14-16,-2-6-2 15,0-8-6 1,3-7-7-16,0-5-18 16,10-13-16-16,1-11-15 15,4-14-5-15,2-16-12 16,-4-15-4-16,-5-12-5 15,-6-9-8-15,-2-3-2 16,-5-2 9-16,-1 5 10 16,-2 15 23-16,-1 19 6 15,0 18-3-15,-1 16 24 16,-1 23 18-16,1 24 8 16,2 18 5-16,2 22 5 15,8 12-1-15,13 6 0 16,18-5-3-1,6-8 8-15,15-17 9 16,5-10-22-16,-2-15-32 16,-1-15-28-16,-11-14-5 15,-9-14-6-15,-16-16-7 16,-13-10-8-16,-10-14-8 16,-10-13 1-16,-4-7 3 15,-1-1 28-15,2 8 61 16,-4 15 22-16,5 17 14 15,0 23 14-15,-1 26 32 16,5 28 28-16,-1 24 24 16,3 21 2-16,3 16-7 15,6 2-20 1,4-3-75-16,5-11-79 16,8-7-152-16,8-15-261 15,1-16-566-15,1-15 0 16,-7-16 0-16,-4-12 0 15</inkml:trace>
  <inkml:trace contextRef="#ctx0" brushRef="#br0" timeOffset="-145600.97">29054 4749 3917 0,'21'2'-29'15,"8"-2"1"-15,8 0 1 0,9-3 4 16,-6-4 7 0,-4-5 2-16,-7-5 5 15,-9-8-2-15,-9 0-3 16,-4-4 30-16,-10-2 1 16,-8 2 8-16,-10 2 7 15,2 10 24-15,-13 8 44 16,-7 13 52-16,-1 13 23 15,3 16 17-15,5 9 16 16,16 6 5-16,8 4-8 16,13-6-19-1,10 0-21-15,10-9-78 16,4-6-158-16,10-10-166 16,9-13-240-16,-2-14-481 15,0-10 0-15,-8-13 0 16</inkml:trace>
  <inkml:trace contextRef="#ctx0" brushRef="#br0" timeOffset="-145382.58">29477 4029 3876 0,'0'11'43'0,"-3"17"17"0,3 19 20 16,-2 24 29-1,4 4 15-15,-2 14 2 16,3-3-3-16,8-10-15 16,3-9-81-16,3-11-90 15,0-11-214-15,8-20-590 16,-19-3 0-16,-16-12 0 16,-7-10 0-16</inkml:trace>
  <inkml:trace contextRef="#ctx0" brushRef="#br0" timeOffset="-144872.89">29277 4580 5289 0,'6'-5'7'0,"9"1"3"15,15-1 4-15,12 3-3 16,11-1-34 0,13 3-94-16,1 0-81 15,1 0-89-15,-6-1-105 16,-5-3-118-16,-13 0-250 15,-11 1 987-15,-12-5-705 16,-15 3 96-16,-3 4 93 16,-7-3 105-16,-7 2 158 15,-7 0 146-15,-7 8 144 16,-7 2 139-16,-1 12 137 16,6 5 22-16,10 9-62 15,10 1-106-15,8-3-83 16,11-3-71-16,7-4-73 15,6-7-82-15,5-7-77 16,3-7-65 0,2-8-54-16,-3-8-18 15,-7-11-2-15,-4-6 9 16,-6-6 5-16,-3-2 33 16,-3 3 51-16,-6 5 40 15,0 10 31-15,0 8 61 16,1 7 72-16,-2 13 32 15,6 13 2-15,-1 9-24 16,7 7-53-16,1 8-101 16,4-6-141-1,0-5-133-15,15-9-264 16,-10-5-249-16,0-10 0 16,-1-9 0-16,-8-8 0 15</inkml:trace>
  <inkml:trace contextRef="#ctx0" brushRef="#br0" timeOffset="-144417.28">30282 4537 3929 0,'-10'-1'28'15,"-7"0"58"1,-10 3 50-16,-9 10 41 16,1 10 15-16,2 12 11 15,6 2-1-15,12 10-3 16,8-6-5-16,8-1-7 16,9-8-12-16,10-6-65 15,4-12-66-15,8-7-66 16,3-10-38-16,-1-4-22 15,-8-11-17-15,-4-10-2 16,-8-1 4-16,-4-9 6 16,-7 1 18-16,-3 5 31 15,2 4 27 1,-2 12 27-16,0 9 46 16,1 10 26-16,2 9 22 15,4 10 6-15,1 9-15 16,3 2-62-16,3 1-108 15,2 2-128-15,6-10-217 16,-5-14-580-16,1 0 0 16,-7-8 0-16,-5-6 0 15</inkml:trace>
  <inkml:trace contextRef="#ctx0" brushRef="#br0" timeOffset="-144042.02">30457 4596 4288 0,'3'-3'20'0,"3"1"26"16,0 6 34-16,4 9 25 16,-1 10 19-16,-2 10 14 15,-3 7-3-15,-1 3 6 16,-1-7-1-16,-2-7-18 16,0-4 1-16,0-11-29 15,0-7-49-15,1-5-44 16,3-10-23-16,2-7-16 15,4-10 4-15,3-7-7 16,1-8-2-16,8-5-3 16,0 4 0-1,2 3 7-15,1 8 21 16,-1 10 31-16,-6 13 22 16,0 8 18-16,-7 12 3 15,-1 10 3-15,-5 5 0 16,-1 7-34-16,1 1-67 15,4-1-91-15,7-6-146 16,22-12-745-16,-8-3 0 16,5-11 0-16,-2-5 0 15</inkml:trace>
  <inkml:trace contextRef="#ctx0" brushRef="#br0" timeOffset="-143473.89">30964 4634 3850 0,'-9'-3'58'15,"-5"1"52"1,-4 4 40-16,-1 4 20 16,4 11 11-16,7 5-2 15,3 0-5-15,9 4-4 16,6-5-6-16,4-4-33 16,5-6-48-16,5-5-77 15,2-6-77-15,-5-6-46 16,0-8-33-16,-12-4-6 15,0-7 4-15,-6-4 22 16,-3 2 46-16,-1 4 44 16,2 2 17-16,-2 11 38 15,1 6 67 1,0 7 34-16,-2 8 19 0,8 7 4 16,3 4-6-1,11 2-22-15,5 1-51 16,8-6-52-16,4-6-36 15,0-7-50-15,0-6-76 16,-6-8-32-16,-4-11-5 16,-7-6-10-16,-11-12-16 15,-3-11-47-15,-6-13-45 16,0-13-12 0,-3-10 31-16,3-10 55 0,0-2 109 15,-3 7 86 1,1 14 46-16,2 19 12 15,-1 22 36-15,-2 21 81 16,-3 19 111-16,-5 23 55 16,2 19 13-16,0 23-17 15,-1 16-57-15,7 6-94 16,3-2-119-16,7-3-121 16,8-15-206-16,5-33-510 15,-2 8 0-15,4-21 0 16,-1-12 0-16</inkml:trace>
  <inkml:trace contextRef="#ctx0" brushRef="#br0" timeOffset="-143333.75">31465 4634 4320 0,'0'3'91'16,"0"6"-9"-16,-1 7-44 16,1 6-67-16,1 2-81 15,-1 1-167-15,0-17-546 16,0 6 0-16,3-11 0 15</inkml:trace>
  <inkml:trace contextRef="#ctx0" brushRef="#br0" timeOffset="-142840.66">31777 4404 3642 0,'-23'0'49'0,"-10"2"69"0,-6 3 39 16,-3 3 17-16,15 4 0 16,9 2-2-16,10-1-4 15,8 3-2-15,9 1 14 16,8 8-15-16,7 0-23 15,0 4-67 1,3 1-36-16,-6 3-7 16,-12-2 4-16,-6-4 14 15,-3-3 9-15,-12-4 3 16,-7-4-14-16,-1-5-27 16,-7-7-60-16,4 0-131 15,10-4-280-15,7-8-564 16,12-5 0-16,15-6 0 15</inkml:trace>
  <inkml:trace contextRef="#ctx0" brushRef="#br0" timeOffset="-142634.98">31878 4580 5624 0,'0'9'25'15,"0"6"-3"-15,1 1-5 16,4 5-11-1,-2-2-24-15,4-3-30 16,-1-8-70-16,2-1-89 16,0-3-152-16,6-12-211 15,-9 1-304-15,-1-5 0 16,1-7 0-16,-3-7 0 16</inkml:trace>
  <inkml:trace contextRef="#ctx0" brushRef="#br0" timeOffset="-142090.62">31857 4368 3791 0,'-2'0'171'0,"1"0"41"0,-1 0 16 16,2 0 4-16,0 1-6 15,0-1-42-15,0 0-69 16,2 2-123 0,5-1-215-16,-4-15-762 15,6 11 0-15,3 2 0 16,3-1 0-16</inkml:trace>
  <inkml:trace contextRef="#ctx0" brushRef="#br0" timeOffset="-141727.65">32161 4329 3290 0,'-8'1'23'16,"-4"2"16"-16,-6 0 29 16,4 1 30-16,1 3 12 15,5 0-5-15,7-1 7 16,2 3 17-16,4 5 8 16,8 3-7-16,3 2 1 15,3 5-17-15,1 4-28 16,-4 0-27-16,-5 2 4 15,-7 1 15-15,-2-2 5 16,-7-2-6-16,-4-6-1 16,-6-4-7-16,-3-5-12 15,-6-4-35 1,-3-2-97-16,0-3-155 16,22-6-740-16,-17 0 0 15,5-4 0-15,4-4 0 16</inkml:trace>
  <inkml:trace contextRef="#ctx0" brushRef="#br0" timeOffset="-141087.22">31058 4241 4025 0,'1'-4'121'0,"6"0"46"15,1-2 35-15,-2 0 7 16,5 3 4-16,-6 7 4 16,-3 13-18-1,-11 12-78-15,0 13-230 16,-8-16-964-16,1 25 0 15,2-3 0-15</inkml:trace>
  <inkml:trace contextRef="#ctx0" brushRef="#br0" timeOffset="-130348.25">30156 5227 2852 0,'-2'-4'18'0,"2"-1"10"15,-1 1 12-15,-1-2 14 16,2 5 15-16,-1 1 16 15,1-2 13-15,0 2 4 16,1 0 6-16,4 0-6 16,7 5 20-16,6 12 36 15,6 20 12-15,3 29-5 16,-4 42 2-16,-5 33-9 16,-6 32-7-16,-5 23 4 15,-7 14-1-15,3 5 2 16,-6-4-11-16,-4-6-23 15,-1-18-11 1,1-13 5-16,-5-23-10 16,4-13 0-16,1-17-16 15,2-13-22-15,2-13-47 16,-2-13-93-16,4-14-151 16,9-16-265-16,-5-15-554 15,7-17 0-15,0-10 0 16,1-17 0-16</inkml:trace>
  <inkml:trace contextRef="#ctx0" brushRef="#br0" timeOffset="-128085.71">28271 5302 3034 0,'0'0'68'0,"3"0"12"16,-3 0 4-16,0 0 0 16,3 0 2-16,-3 0 5 15,6 0 3-15,5-4 3 16,4-2 1-16,3-3-41 15,0-3-26-15,3-4-11 16,-6 0-5-16,3 0-1 16,-4-3-2-16,-2 2-5 15,-3 4-5-15,-3 1-3 16,-6 7-6-16,3 1-9 16,-3 3 2-16,3 9 3 15,-6 12 0-15,3 11 1 16,-4 13 0-1,-3 9 1-15,1 1 0 16,-1-2 1-16,4-6 4 16,0-10 3-16,0-6-12 15,3-7-19-15,-3-8-17 16,1-4-17-16,-5-4-24 16,-3-3-6-16,0-2-9 15,-2-2 1-15,-3 0 2 16,6-3 5-16,3 1 10 15,3 0 24-15,3-3 21 16,6-1 27 0,8 1 31-16,5 0 15 0,8-1 17 15,2 2 10 1,-1 3 5-16,-3-2-1 16,-4 2-7-16,-2 1-70 15,4-5-222-15,-10 4-359 16,-3-2 0-16,-1-1 0 15,1-4 0-15</inkml:trace>
  <inkml:trace contextRef="#ctx0" brushRef="#br0" timeOffset="-126854.73">28375 5945 4253 0,'-3'0'23'0,"-1"6"23"16,-1 9 8-16,-2 10 2 16,1 6 0-16,4 9-32 15,2-1-61-15,-3-5-70 16,3-7-145-16,11-17-571 16,-10-2 0-16,3-5 0 15,-2-10 0 1</inkml:trace>
  <inkml:trace contextRef="#ctx0" brushRef="#br0" timeOffset="-126603.83">28326 5966 2408 0,'13'-21'39'0,"9"-4"19"16,5-2 24-16,6 2 12 16,5 15 15-16,2 12 10 15,1 15 4-15,-3 10 3 16,-6 10 3-1,-14 5-27-15,-12 5 24 0,-15-4 25 16,-13 0-8 0,-16-6-11-16,-9-8-14 15,-10-3-18-15,0-6-44 16,6-9-63-16,15-7-153 16,30-12-649-16,-1-3 0 15,9-8 0-15,12-1 0 16</inkml:trace>
  <inkml:trace contextRef="#ctx0" brushRef="#br0" timeOffset="-126089.58">28756 6029 4360 0,'2'19'23'16,"-1"12"5"-16,-1 2 3 16,3 8-2-16,-6-14-14 15,3-4-22-15,0-9-28 16,0-9-17-16,0-5-6 16,0-11-18-16,3-8 2 15,3-6-4-15,5-6-3 16,4-6-18-16,1 2-53 15,7 0-73-15,-6 1-75 16,-1 5-62 0,-1 6-215-16,-5 13 0 15,-2 4 1364-15,-3 8-1106 16,-4 7 76-16,-1 8 92 16,2 2 69-16,-2 11 66 15,0 3 103-15,0 6 117 16,0-7 113-16,1-3 82 15,4-6 33-15,8-11-34 16,4-8-77-16,7-6-90 16,0-11-67-16,0-7-40 15,-9-5-39-15,-5-4-47 16,-8-1-51-16,-5 2-51 16,-10 0-134-16,5 0-206 15,-7 6-173 1,1 8 0-16,5 4 0 15</inkml:trace>
  <inkml:trace contextRef="#ctx0" brushRef="#br0" timeOffset="-125647.75">29143 6013 4521 0,'-18'17'16'0,"-2"8"1"16,2 6-2 0,3 5 0-16,12-3-5 0,11-6-24 15,5-4-37 1,2-8-25-16,2-5-27 16,1-5-29-16,-6-11-9 15,-2-5 2-15,-7-8 5 16,-3-1 7-16,0-8 24 15,0 0 49-15,0 2 48 16,0 6 28-16,0 5 30 16,5 8 40-16,3 6 25 15,1 15 3-15,1 15-3 16,-4 15-5-16,-3 8-18 16,0 18-7-1,-9 1 22-15,-5-4 27 16,-6-5 16-16,-6-6-16 15,-7-13-30-15,0-10-37 16,4-9-76-16,2-11-91 16,5-7-151-16,14-19-687 15,-3-3 0-15,5-11 0 16,8-7 0-16</inkml:trace>
  <inkml:trace contextRef="#ctx0" brushRef="#br0" timeOffset="-125128.41">29513 5998 3588 0,'-15'1'82'16,"-6"4"45"-16,-6 7 36 15,-2 2 6-15,10 1 2 16,10 8 0-16,4 0-2 15,11-3 0-15,9-2-9 16,5-4-55-16,7-6-52 16,3-6-66-16,0-8-56 15,-4-6-4 1,-7-7 3-16,-8-4 13 16,-8-8 31-16,0 2 34 15,-3 2 34-15,-3 6 25 16,3 4 17-16,0 11 26 15,0 4 25-15,-6 15 0 16,0 9-7-16,-1 9-45 16,2 11-103-16,2 6-169 15,19-9-355-15,-13-1-427 16,2-5 0-16,-2-10 0 16,3-9 0-16</inkml:trace>
  <inkml:trace contextRef="#ctx0" brushRef="#br0" timeOffset="-123038.41">30732 5112 2760 0,'0'-5'41'0,"0"1"26"0,0-2 20 15,0 1 12 1,0-4 3-16,0 5 5 15,5-4 3-15,-1 2 7 16,6-4 15-16,1 4-13 16,3-1-16-16,4 0-26 15,-1-2-21-15,2 5-11 16,2 0-4-16,-4 4-4 16,1 0-6-16,-6 8 1 15,-6 5-3-15,-3 5-6 16,-6 8 2-16,-9 5 3 15,-2 1 10 1,-7 0 11-16,-3-5 9 16,-3 0 3-16,3-4 5 15,1-5-9-15,5-4-14 16,3-2-12-16,3-3-23 16,6-3-30-16,3-2-29 15,2-3-19-15,2-1-19 16,2 0-7-16,5 0-2 15,2-4 0-15,1 4 3 16,3-1 13-16,0 1 21 16,0 5 30-16,1 6 19 15,3 1 10 1,0 3 13-16,5 2 6 0,0-2 2 16,2-6 1-16,-1-3 2 15,0-2-4 1,-4-2-4-16,-4-2-9 15,-2-2-22-15,-4 2-64 16,-1-5-122-16,24-8-536 16,-25 6 0-16,2-2 0 15,-2-1 0-15</inkml:trace>
  <inkml:trace contextRef="#ctx0" brushRef="#br0" timeOffset="-121943.48">30672 5805 3346 0,'0'2'81'0,"0"11"62"16,0 12 30-16,0 15 14 15,0 12 3-15,0 12 1 16,0 1-2 0,0-2-18-16,-3-3-65 15,1-6-104-15,-1-6-229 16,22-21-683-16,-21 4 0 15,2-13 0-15,2-12 0 16</inkml:trace>
  <inkml:trace contextRef="#ctx0" brushRef="#br0" timeOffset="-121664.03">30741 5839 2809 0,'10'-8'48'0,"7"-3"10"16,6 7 15-16,0 4 12 15,-4 11 5-15,-3 14 4 16,-9 10 6-16,-7 1 11 16,-15 3 18-16,-7-3-18 15,-9-4-9-15,-8-4-12 16,-3-4-23-16,5-5-44 15,7-8-99-15,13-5-169 16,9-20-488-16,11 5 0 16,9-7 0-16,9-11 0 15</inkml:trace>
  <inkml:trace contextRef="#ctx0" brushRef="#br0" timeOffset="-121432.25">31015 5455 3921 0,'0'10'91'0,"0"18"30"16,-3 18 14-16,0 19 8 16,6 12 5-16,-3 10-2 15,0-4-37-15,0-5-96 16,6-12-104-16,12-13-271 15,-3-10-512-15,5-18 0 16,2-11 0-16,-2-9 0 16</inkml:trace>
  <inkml:trace contextRef="#ctx0" brushRef="#br0" timeOffset="-121072.7">31282 5931 4212 0,'-15'7'124'16,"-2"9"26"-16,-1 4 18 16,-1 8 13-16,8 0 3 15,6 4 0-15,5-3-3 16,6-8-15 0,5-3-21-16,6-7-128 0,2-9-80 15,5-4-64-15,0-11-19 16,-3-7-8-1,-5-2 22-15,-5-4 40 16,-6 3 42-16,-2 6 34 16,-3 7 28-16,0 5 58 15,-2 10 48-15,-2 7 36 16,-2 7 2-16,-3 8-33 16,3 4-106-16,3 0-157 15,6-7-258-15,10-17-610 16,10 0 0-16,9-7 0 15,8-8 0 1</inkml:trace>
  <inkml:trace contextRef="#ctx0" brushRef="#br0" timeOffset="-120911.75">31604 5988 5197 0,'-12'5'81'0,"-3"8"15"16,-2 7 4-16,-1 6-3 15,12 2-32-15,3 4-112 16,9-3-182-16,15-10-843 16,-4-5 0-16,1-8 0 15</inkml:trace>
  <inkml:trace contextRef="#ctx0" brushRef="#br0" timeOffset="-120607.36">31679 6126 5536 0,'3'-2'16'16,"3"2"7"-16,6-1 18 16,6-2 12-16,6-1 0 15,5 0-13-15,-1-4-21 16,-5 1-23-16,-2-7-7 16,-9-1-32-16,-6-2-1 15,-13-1-2-15,-9 1-3 16,-4 3 21-16,-6 5 34 15,-9 3 64-15,5 10 54 16,3 4 26 0,6 9 8-16,6 8 15 0,10 6-32 15,7 1-80 1,13 3-95-16,8-6-198 16,25-12-361-16,-12-5-523 15,6-6 0-15,-3-12 0 16</inkml:trace>
  <inkml:trace contextRef="#ctx0" brushRef="#br0" timeOffset="-120220.86">32030 5714 3800 0,'-2'11'12'15,"-1"12"4"-15,-1 14 14 16,-1 9 15-1,3 8 2-15,-3 1-4 16,3-4-10-16,2-9-11 16,0-9-10-16,0-10-25 15,0-13-27-15,3-5-19 16,5-12-16-16,4-8-16 16,6-5 1-16,6-1 3 15,3-2 9-15,0 10 14 16,0 6 9-1,-3 8 17-15,-13 8 31 0,-5 7 23 16,-8 3 12-16,-10 4 15 16,-10-2 17-1,-7-4 12-15,-5-3 4 16,-3-8-8-16,3-4-59 16,10-2-78-16,14-10-246 15,6-1-355-15,12-1 0 16,12-9 0-16,8-2 0 15</inkml:trace>
  <inkml:trace contextRef="#ctx0" brushRef="#br0" timeOffset="-119922.08">32359 5895 4718 0,'-13'25'57'15,"2"4"8"-15,5 7 13 16,3 3 12-16,21-12-3 16,13-8 1-16,6-7-12 15,5-8-32-15,-1-10-23 16,-9-6-50-16,-15-9-41 16,-9-6-31-16,-16-7-17 15,-11-1-7-15,-8-1 4 16,-6 8-3-16,-8 12-43 15,-4 12-136-15,1 3-530 16,5 26 0 0,7 10 0-16,8 7 0 0</inkml:trace>
  <inkml:trace contextRef="#ctx0" brushRef="#br0" timeOffset="8625.79">5734 7060 1571 0,'0'0'60'0,"0"-4"37"16,0 4 27-16,0-2 17 15,0 0 9-15,0 2 6 16,0 0 3-16,0-2 1 16,0 2 3-1,0-2-28-15,0 1-25 16,0-4-33-16,8-2-27 16,5-3-15-16,5-5-8 0,8-3-4 15,2 1-3 1,-1-2 0-16,-3 5-4 15,-2 3-4-15,-9-1-10 16,-2 6-15-16,-7 3 1 16,-4 0-5-16,-9 6 2 15,-7 1 0-15,-13 8 2 16,-7 4 3 0,-6 2 6-16,4 3 11 15,5-2 17-15,10-6 16 16,13-6 1-16,6-2-11 15,4-3-9-15,1-2-17 16,5 0-20-16,1 0-36 16,9 0-57-16,9-2-71 15,2-4-80-15,2-3-61 16,-5 1-166-16,-9-3 0 16,-3 7 0-16,-5 4 0 15</inkml:trace>
  <inkml:trace contextRef="#ctx0" brushRef="#br0" timeOffset="8786.04">5851 7006 634 0,'-8'0'-65'0,"-3"0"-48"16,2 6 0-16,-6-3 0 15,3 2 0-15</inkml:trace>
  <inkml:trace contextRef="#ctx0" brushRef="#br0" timeOffset="77817.95">11938 4118 1936 0,'-1'0'56'16,"-4"0"36"-16,2 0 22 16,0 0 12-16,-3 1 10 15,6-1 13-15,-4 3 19 16,4-3 17-16,-3 0 23 16,3 0 5-1,-3 1 10-15,-1-1-14 16,1 0-8-16,3 4 0 15,0-8 7-15,0 4-7 16,0 0-23-16,3 0-10 16,7-4-22-16,3-4-30 15,11-10-44-15,4-6-22 16,4-8-14-16,-3-3-9 16,-2-5-19-16,-1-1-4 15,-2 0 4 1,-3 3-9-16,-5 4 3 0,1 4-3 15,-10 11-1 1,-2 7-15-16,-4 6-1 16,-1 10 16-16,-3 18 12 15,-6 19 3-15,-6 17 9 16,-4 20 10-16,-7 14 2 16,-2 2 12-16,-3-2 8 15,9-4 13-15,4-13-13 16,1-11-102-16,10-14-241 15,7-26-790-15,0-6 0 16,9-18 0-16</inkml:trace>
  <inkml:trace contextRef="#ctx0" brushRef="#br0" timeOffset="78401.86">11687 3772 2909 0,'-21'12'9'0,"-8"17"37"0,-6 19 36 15,-5 24 31-15,11 22 38 16,7 15 36 0,8 7 15-16,11-7 28 15,15-8 17 1,18-14 16-16,18-16-13 0,15-15-25 15,25-20-25-15,10-11-22 16,12-14-29-16,7-19-34 16,3-20-15-16,-2-10-31 15,-11-16-21-15,-12-14-13 16,-17-13-26-16,-18-19-42 16,-22-13-62-16,-14-23-52 15,-18-15-19 1,-15-14 10-16,-22 6 21 15,-20 13 5-15,-19 20 1 16,-28 36 15-16,-24 38 30 16,-17 37 36-16,-11 46 49 15,-3 42 45-15,5 39-17 16,11 34-85-16,23 26-263 16,22 14-537-16,22 3 0 15,24-8 0-15,22-12 0 16</inkml:trace>
  <inkml:trace contextRef="#ctx0" brushRef="#br0" timeOffset="81492.55">28154 9487 2753 0,'-3'-3'56'0,"1"3"37"16,1-5 13-16,-2 0 4 15,3 1 3-15,3-3 2 16,0 0 4-16,3 0 0 16,9 0 4-1,9-3-12-15,8-1-41 16,4 1-36-16,6 1-10 16,3 2-1-16,2 5 3 15,-2 1 2-15,-9 6 2 16,-10 7 2-16,-13 4 29 15,-13 8 13-15,-19 6 4 16,-14 5 22-16,-15 4 8 16,-7 1 3-16,-8 1-2 15,4 0 0-15,10-4-5 16,14-7-5 0,13-2-30-16,14-5-17 15,6 1-9-15,8-2-19 16,11 0-13-16,4-3-1 15,5-1-8-15,8-6-21 16,1-2-59-16,0-6-77 16,-1-3-144-16,-1-5-192 15,-7-3-350-15,-5-9 0 16,0-2 0-16,-9-7 0 16</inkml:trace>
  <inkml:trace contextRef="#ctx0" brushRef="#br0" timeOffset="81992.39">27864 9346 2511 0,'-32'38'31'16,"-10"17"46"-16,-2 15 40 15,-1 17 31-15,30-4 23 16,11 0 30-16,20-3 35 16,23-2-2-1,15-9 0-15,17-6-8 16,21-10-22-16,13-15-46 15,8-11-42-15,8-15-29 16,2-8-21-16,-1-13-26 16,-8-10-35-16,-10-12 8 15,-12-15-6-15,-11-14-25 16,-13-13-26-16,-11-14-34 16,-21-6-20-16,-16-7-10 15,-25 2 7-15,-31 5-1 16,-34 8 6-16,-30 15 0 15,-28 19 9-15,-21 22 19 16,-7 18 28 0,-4 25 32-16,3 19 6 0,11 27-137 15,17 4-620 1,18 22 0-16,37 3 0 16,30-2 0-16</inkml:trace>
  <inkml:trace contextRef="#ctx0" brushRef="#br0" timeOffset="83051.61">28935 10081 2188 0,'17'0'34'16,"8"2"17"-16,5 2 13 15,8 6 9-15,-3 4 2 16,-1 2 5-16,-5 9 1 16,-4 5-3-16,-12 4 14 15,-7 8-1-15,-11 3-10 16,-9 7 2-16,-5 4 10 15,-5-2 5 1,-5 3 14-16,2-1 6 16,-2-2 2-16,1-6 6 15,-1 2-13-15,2-8-9 16,3-1-14-16,0-7-27 16,1-2-59-16,1-6-85 15,3-7-142-15,6-8-147 16,-2-1-317-16,3-4 0 15,3-6 0-15,-4-3 0 16</inkml:trace>
  <inkml:trace contextRef="#ctx0" brushRef="#br0" timeOffset="83424.39">28668 10820 3492 0,'2'0'15'16,"1"2"27"-16,0 3 39 16,-1 9 28-16,-1 6 8 15,-1 10 4-15,-3 5 7 16,-5 5 1-1,0-5 5-15,0 0 10 16,1-7-28-16,4-5-32 16,6-6-35-16,10-6-31 15,16-9-29-15,12 1-35 16,13-9-32-16,9-9-18 16,0-1-46-16,-1-6-83 15,-8 1-100-15,2-8-446 16,-17 7 0-16,-6 6 0 15,-12-1 0-15</inkml:trace>
  <inkml:trace contextRef="#ctx0" brushRef="#br0" timeOffset="84820.55">29730 9723 3160 0,'-12'39'20'0,"-6"11"5"16,-2 9 7-16,-1 11 1 15,8-12-6-15,2-12-44 16,2-8-94-1,4-7-105-15,1-14-87 16,4-3-227-16,0-9 0 16,4-7 0-16</inkml:trace>
  <inkml:trace contextRef="#ctx0" brushRef="#br0" timeOffset="85252.8">29749 9618 1857 0,'23'-43'78'15,"11"-8"35"-15,12-9 28 16,11-8 21 0,0 18 17-16,8 15 13 15,4 7 15-15,2 12 4 16,-4 8-3-16,-8 14-54 16,-23 11-20-16,-17 10-35 15,-19 13-22-15,-22 7-17 16,-21 4-17-16,-13 5-9 15,-8-5 5-15,-13-1 15 16,0-7 24-16,0-2 8 16,9-9-4-16,8-3 6 15,12-5-6-15,18-8-9 16,15-3-12 0,8-3 12-16,12-2-5 15,9 3-9-15,8 3-12 16,4 0 4-16,7 5-3 15,2 1-4-15,-1-1-2 16,-8-2 5-16,-3-3-27 16,-7-3-91-16,0-4-129 15,4-7-273-15,-6-2-396 16,-4-4 0-16,-2-7 0 16,2-8 0-16</inkml:trace>
  <inkml:trace contextRef="#ctx0" brushRef="#br0" timeOffset="85694.99">30507 9315 2841 0,'15'0'-18'0,"4"0"9"16,4 2 15-16,2 2 10 15,-7 3 16-15,-10 11 10 16,-8 7 9-16,-12 7 16 15,-11 4 23-15,-10 4 50 16,-7-5 14 0,-6 0 31-16,4-7 9 15,6-3-7-15,15-6-19 16,9-3-10-16,9-6-1 16,13 1-11-16,7-4-38 15,6 1-84-15,4-2-107 16,7-1-221-16,-1-8-566 15,-7 1 0-15,-6 1 0 16,-4-2 0-16</inkml:trace>
  <inkml:trace contextRef="#ctx0" brushRef="#br0" timeOffset="85991.39">30395 9917 4776 0,'2'0'-64'0,"2"3"30"15,7-2 29-15,10 2 10 16,4-3 1-16,15 4 1 15,6-4-17 1,1 2-48-16,1 1-61 16,-3-3-75-16,0 0-189 15,-18 0-402-15,-8 0 0 16,-13 1 0-16,-14-1 0 16</inkml:trace>
  <inkml:trace contextRef="#ctx0" brushRef="#br0" timeOffset="86179.22">30425 10045 3622 0,'6'3'10'0,"7"1"13"16,7 0 2-16,9 4 3 16,3-5-2-1,8 0-40-15,5-3-130 16,9-3-571-16,-14 3 0 15,-9-3 0-15,-4-2 0 16</inkml:trace>
  <inkml:trace contextRef="#ctx0" brushRef="#br0" timeOffset="86877.58">31006 9928 3706 0,'0'0'30'0,"3"0"-1"16,3-4 11 0,7 4 6-16,7 0 2 0,12-3 4 15,7 3 5 1,5 0 3-16,-5-1 2 16,-3 1 0-16,-7 0-28 15,-8 0-3-15,-12-3-26 16,-5 3-10-16,-5 0-7 15,-10 0-13-15,-13 0-7 16,-7 0-4-16,-9 0-2 16,-6 0-2-1,0 0 4-15,5-3 3 0,9 3 18 16,6 0 3-16,11 0-7 16,9 0 11-1,9 0 1-15,9 0 4 16,12 3 1-16,6-3 2 15,10 3 0-15,2-2 2 16,-3-1-4-16,-4 0 5 16,-10-1-7-16,-7 2-36 15,-3-2-102-15,2-5-246 16,-13 2-285-16,-1 3 0 16,-4-5 0-16,-4 1 0 15</inkml:trace>
  <inkml:trace contextRef="#ctx0" brushRef="#br0" timeOffset="87585.12">31613 9690 3534 0,'-12'-3'-6'16,"-2"1"27"-16,-5 1 28 15,-10 4 32-15,4 12 17 16,1 8 17-16,2 10 31 16,7 7 15-16,9 1 27 15,8-2 16-15,7-7-4 16,9-1-23-16,9-8-24 15,6-9-27-15,8-7-9 16,4-3-12-16,5-4-31 16,-1-8-10-16,-2-3-25 15,-7-9-3-15,-2-6-4 16,-12-12-14 0,-11-2-32-16,-8-11-36 15,-7-2-30-15,-15 0-32 0,-7 1-19 16,-10 4-42-1,-10 15-69-15,-8 11-150 16,7 6-515-16,-10 19 0 16,8 9 0-16,8 7 0 15</inkml:trace>
  <inkml:trace contextRef="#ctx0" brushRef="#br0" timeOffset="87927.53">32066 9980 4590 0,'0'9'28'0,"3"5"34"15,-3 6 28-15,3 9 6 16,-3 2 2-16,-3 0 1 16,0-2-23-16,1-2-61 15,1-2-99-15,-1-8-164 16,7-9-716-16,-5-1 0 15,3-6 0 1,0-2 0-16</inkml:trace>
  <inkml:trace contextRef="#ctx0" brushRef="#br0" timeOffset="88317.95">32301 9668 3644 0,'9'-10'-10'0,"7"-6"20"16,7-1 11-16,10-4 4 15,6 4 2 1,3 1 3-16,3 7 6 15,2 0 20-15,-4 3 21 16,-5 5 47-16,-8 2 2 16,-13 8 27-16,-8 6 4 15,-11 13 0-15,-17 10-1 16,-11 8 0-16,-5 4-7 16,-1-4-14-16,1 2-22 15,5-7-55-15,9-3-109 16,3-5-172-16,12-8-224 15,-3-27-488 1,4 14 0-16,0-6 0 16,0-9 0-16</inkml:trace>
  <inkml:trace contextRef="#ctx0" brushRef="#br0" timeOffset="88535.24">32307 9843 3787 0,'25'0'7'0,"10"-1"0"15,14-2-1-15,12 3 3 16,3 0-21-16,1-2-80 16,3 2-171-16,-6-25-426 15,-7 22 0-15,-17 2 0 16,-8-4 0-1</inkml:trace>
  <inkml:trace contextRef="#ctx0" brushRef="#br0" timeOffset="88959.08">31515 10401 3525 0,'5'-2'28'15,"6"0"29"-15,13-3 34 16,20-3 32-16,16 0 33 16,31-1 44-16,16 0 19 15,15 4 5-15,10 1 2 16,0 2 0-16,1 2-37 15,-1 2-86-15,-10 0-168 16,-7 4-257 0,-13-16-674-16,-19 16 0 15,-14-1 0-15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4-05T12:53:35.968"/>
    </inkml:context>
    <inkml:brush xml:id="br0">
      <inkml:brushProperty name="width" value="0.05292" units="cm"/>
      <inkml:brushProperty name="height" value="0.05292" units="cm"/>
      <inkml:brushProperty name="color" value="#FF0000"/>
    </inkml:brush>
  </inkml:definitions>
  <inkml:trace contextRef="#ctx0" brushRef="#br0">15197 9338 1088 0,'0'0'24'0,"0"0"6"16,0 0 0-16,0 1-2 16,0-1-9-1,0 1-14-15,1 1-13 0,1-2-9 16,-2 0 4 0,2 0 16-16,1 0 27 15,-1 1 15-15,-1-1 19 16,3 0 42-16,-3 2 44 15,-1-2 48-15,0-2 37 16,0 2 13-16,0 0 1 16,0 0-16-16,0 2-36 15,0 2-18-15,0 0-16 16,0 7-36-16,0-1-32 16,0 2-35-16,2-2-28 15,2-2-3 1,1-1-2-16,2-4-8 15,7-3-2-15,-1-3-3 16,2-1-4-16,1-3-1 16,-2-1-3-16,0-6-2 15,-4 0 4-15,-4-4-5 16,-1 0-5-16,-3 1-3 16,-2 3-7-16,0 0 0 15,-2 6 3 1,-1 4 6-16,-5 3 10 15,-2 3 8-15,-5 4 6 16,0 9 6-16,3-1 9 16,3 4 3-16,1 2 4 15,8-6-1-15,0-2-7 16,0-2-5-16,8-5-3 16,-1-3-10-16,4-1 2 15,4-6-2-15,0-2-3 16,-2-2 2-16,-5-6 4 15,-5-2 6 1,-1-1 10-16,-2 0 11 16,-3 1 4-16,-4 2 10 15,-3 3-1-15,-2 2 4 16,-4 3 0-16,-3 4 9 16,1 5 1-16,3 3 2 15,-1 5-2-15,4 7-14 16,0-1-9-16,6 1-12 15,6 4-10-15,-3-7-10 16,9-3-1 0,1-7-6-16,2 0-6 0,2-2-6 15,2-4-6-15,-4-5-1 16,-3-1 7 0,-3-3 2-16,0-5 13 15,-6 1 11-15,0 1-2 16,0 3-4-16,-3 4-3 15,-3 2 5-15,-1 1 2 16,-1 8 0-16,0 4-5 16,0-1-2-16,5 12-6 15,-1-3-11-15,7 2 0 16,0-3-8-16,0-2 0 16,7-4-4-16,-1 1-1 15,1-4 4 1,7-4 5-16,-2-2 5 15,0-2 6-15,-3 0 5 16,-5-5 0-16,-1 0 6 16,-3-4-2-16,0 0 8 15,-3-1 0-15,-3 3-6 16,0 2-4-16,-6 4-2 16,0 3-1-16,-3 6 4 15,2 4-1 1,3 4 0-16,2 0 4 15,5 4-8-15,3-5-2 0,0 1-2 16,4-1-2-16,3-6-2 16,3-3 4-1,3-3-5-15,5-1 1 16,-3-5 4-16,0-2 3 16,-6-3 3-16,-1-2 4 15,-5-2 2-15,-2-3 4 16,-2-1 2-16,-2 5-8 15,-2 1-4-15,-1-1-6 16,-1 8 0-16,-7 4-2 16,4 2-1-16,-4 7-2 15,1 5-5 1,4 2-3-16,5 3-3 16,1-3-4-16,6-1 3 15,7-4 8-15,-3-6-3 16,8-2 1-16,0-1-1 15,3-7 4-15,-1-1 6 16,-5-2 3 0,-5-4 8-16,-2-5 9 0,-3 4 6 15,-2-2-2-15,0-1 0 16,-2 9-6-16,-1 2-1 16,-3 3-1-1,-5 3 3-15,-4 3-5 16,2 7-2-16,-1 2-3 15,5 5-6-15,5 1 1 16,2 0-4-16,2-1 1 16,3-5 0-16,5-2 2 15,1-6-1-15,4-2-1 16,2-2 1-16,3-2 1 16,-5-2-3-16,-3-4 3 15,-3-1 0-15,-4-3 0 16,-1-1-1-1,-2 2-6-15,-3-1-3 16,0 2-2-16,-3 6-5 16,-4 1 1-16,-3 2 0 15,0 6 0-15,-1 3 5 16,5 5-1-16,0 0 2 16,6 6-3-16,2-2 2 15,2-3 0-15,2-2 1 16,3-5-1-16,3-3 4 15,3-4-4-15,3 0 1 16,1-4 7 0,-2-3 1-16,-1-3 6 15,-3-2-4-15,-9-1 2 16,2-1-2-16,-3-1 3 16,-4 3-4-16,-2-1-2 15,2 3-4-15,-7 3-4 16,-2 6 1-16,2 0-1 15,-3 6 4-15,-1 5 2 16,6 5 5-16,2 3-5 16,2 3-2-16,4-1 2 15,2-5 0 1,7-3 0-16,-1-2-3 16,5-7 1-16,3-2-3 15,4-1 2-15,-3-4-4 16,-1-6 2-16,-5 2 3 15,-3-4-1-15,-4-5-1 16,-2 3-4-16,-2 0-4 16,-2 0 2-16,0 4-3 15,-2 3-7-15,0 1 1 16,0 4-7 0,-3 1 4-16,-1 4 2 15,3 3 3-15,-4 6 3 16,8-4 5-16,1 7-7 15,1-2 1-15,1-4 9 16,1-3 2-16,5-2 5 16,-1-4 1-16,3 0 2 15,3-5 2-15,-2-2 3 16,-2-3-2-16,-2 0 8 16,-3-5 2-16,-3 1-5 15,0 0-2-15,-3 2-4 16,-1 2-5-1,-4 4-4-15,-1 4-2 16,-8 0-2-16,-3 6 3 16,1 5 0-16,-2 6 5 15,2 2 2-15,5 4 0 16,3 2 0-16,6-2-2 16,3-3-2-16,2-7 0 15,7-1 1-15,6-7-5 16,0-2-5-1,8-5-5-15,-1-4 3 0,-3-5 1 16,-7-1 2-16,-9-4 4 16,1 0 3-16,-2 0-1 15,-3 4 3 1,0-1 0-16,-4 2 1 16,-3 4-7-16,-2 4 2 15,0 3 0-15,0 4 0 16,-1 4 2-16,4 8 3 15,0 2-1-15,4 4 1 16,3-1-1-16,1 1 2 16,5-3 7-16,4-9 1 15,3-1-3-15,5-6-4 16,7-1-2-16,-5-4-6 16,1-3-5-16,-3-3-9 15,-5-1-7 1,-3-4-6-16,-5 1-14 15,-1 0-10-15,-4 2-2 16,-4-1-1-16,-2 3 0 16,-5 4 6-16,-2 4 8 15,-3 3 8-15,0 8 11 16,1 2 9-16,5 4 8 16,2 1 14-16,7 3 1 15,3-1 3-15,3-5 1 16,3-1 0-16,7-5 0 15,2-3 1 1,6-7 2-16,2-2 1 16,-2-5 3-16,-3-2-3 15,-6-4 4-15,-5 0-2 16,-3-1-3-16,-4 2-5 16,-7-1-1-16,-1 2-5 15,-3 5-5-15,-4 3-1 16,-3 2 2-16,-1 5 4 15,-1 6 0 1,2 3 4-16,1 5 1 16,7 2 1-16,5 1-2 15,4 0-3-15,4-4 2 16,4-4 0-16,11-3-5 16,2-6-4-16,3-1 2 15,-1-5-3-15,-3-2 4 16,-6-4 4-16,-6-2 3 15,-4-1 6-15,-1 2-8 16,-5-5 2-16,-2 6-4 16,-4 2-5-16,-3 4-1 15,-6 4 1 1,-5 5-3-16,-1 5-1 16,3 4 2-16,5 4 0 15,2 3 6-15,7 4-5 16,4-4 1-16,3-4-1 15,5-1 6-15,3-5-2 16,3-4 4-16,7-5-2 16,1-2-1-16,-1-3 2 15,-2-5 0-15,-5 0 2 16,-5-4 3-16,-2 1 2 16,-3-2-11-1,-2 0 2-15,-1 1-3 16,-3 2-3-16,-2 7-2 15,-3 0-2-15,-4 4 2 16,-3 4 3-16,5 2-1 16,0 9 3-16,2-1 0 15,7 2-4-15,3-3-2 16,3-1 9-16,1-2 0 16,7-7 0-16,-1-2-5 15,8-2-1-15,-1-4-1 16,-2-4 2-1,-3-2 0-15,-3 0 4 16,-6-2-2-16,0-2-14 16,-2 5-7-16,-6-1-2 15,-1 3-1-15,-4 1-2 16,-4 4 4-16,-5 3 4 16,-2 4 8-16,0 6 5 15,5 5 7-15,-2 3 13 16,6 5 9-16,5-3 2 15,4 0 0-15,3-4 2 16,6-4 2 0,7-5-6-16,3-4-9 15,2-3-4-15,9-5-3 16,-6-3-2-16,-5-2 0 16,-3-1 2-16,-5-3 2 15,-5 3-1-15,-2 0-3 16,-1 3 1-16,-4-2 2 15,-3 3-7-15,0 4-1 16,-8 0 1-16,-2 5 3 16,-2 5 0-1,1 4 0-15,6 3-1 0,1 0-3 16,6 5-5 0,5-4 1-16,2-2 7 15,4-4 2-15,5-4-2 16,5-4-5-16,2-2-5 15,5-6 5-15,-2-2 0 16,-7 0 1-16,0-5 2 16,-8-2 0-16,1 4-4 15,-6-2-8-15,1 4-5 16,-4 2-6-16,2 2-3 16,-1 5-2-16,-4 1 1 15,0 1 0 1,-2 6 2-16,1 2 0 0,3 0-7 15,3 0-3 1,0-1 8-16,3-3 9 16,2-3 8-16,3-2-1 15,5-5-1-15,1 0-1 16,2-4 4-16,-3-2 0 16,-7-5 7-16,-3 1 5 15,-1 1-2 1,-2 3 2-16,0 3-4 0,-3-1-1 15,0 5-6 1,-6 0 3-16,0 4 0 16,-7 5 2-16,3 4 4 15,1 2 4-15,3 0-2 16,5 3-6-16,1-3-6 16,3-4 3-16,0-1 10 15,4-4 3-15,3 0-2 16,-2-4 1-16,1 0-2 15,2-4-2-15,-5-2 0 16,-2-2 5-16,-1 2 10 16,-3-3-4-16,0 2-7 15,0 4-6-15,-3-1-3 16,1 5 2 0,-3-1 0-16,0 5 2 15,5 3-1-15,0-1-7 16,1 2-10-16,2 0 2 15,2-1 3-15,1-5 2 16,0 0-8-16,0-1-34 16,2-1-88-16,-4-2-108 15,6-1-219 1,-7-15-445-16,0 10 0 0,2 1 0 16,-2 1 0-16</inkml:trace>
  <inkml:trace contextRef="#ctx0" brushRef="#br0" timeOffset="2167.32">13929 9368 577 0,'3'0'27'0,"3"0"13"16,2 0 17-16,-1 0 15 15,1 0 13-15,0 0 24 16,-1 0 26-1,-1 0 21-15,-2 0 19 16,3 0 2-16,0 3 0 16,0-2-5-16,6-1-8 15,0 0-8-15,4 0-12 16,4 0-20-16,-2 0-21 16,9 0-14-16,3 0-5 15,2 0 21-15,5 0-9 16,5 0-5-16,-3 0-6 15,1 0-4 1,2 0 2-16,-4 0 0 16,-3 2-2-16,5-2-3 15,-5 0-3-15,-2 1-29 16,3-1-2-16,-3-1-1 16,4 1-2-16,-4 0 6 15,6 0 9-15,-3 0 5 16,4 0 14-16,-2 0 9 15,0 0 6-15,2-2-2 16,-1 1 12-16,-2-2 12 16,-3-1 8-16,-2 1 3 15,-8-1-4-15,-2 0-5 16,-6 1-17-16,-3 2-12 16,-4-2-11-1,-1 3-1-15,2-1-10 16,0-2-12-16,0 3-6 15,5-3-6-15,1 2-4 16,-2 1-3-16,-1 0 3 16,-3 0 4-16,-1 0 4 15,-6 0 2-15,1 0 4 16,-4 0 30-16,2 0 27 16,-3 0 14-16,0 0 32 15,0 0-5 1,0 0 11-16,0 0 11 15,-3 0-9-15,2 0-16 16,-1 0-8-16,1 0-40 16,1 0-30-16,-2 0-28 15,2 0-37-15,0 0-4 16,0 0-24-16,0 0-30 16,0 0-56-16,0 0-67 15,-1 0-109-15,1 0-154 16,6-2-818-1,-9 2 0-15,-3-2 0 16,-2 2 0-16</inkml:trace>
  <inkml:trace contextRef="#ctx0" brushRef="#br0" timeOffset="3429.24">15242 9563 269 0,'0'-4'39'0,"0"-1"15"0,0 0 17 15,0-2 6-15,0 3 20 16,0 0 34-1,0 3 21-15,0-1 22 16,0 0 37-16,0 0 19 16,0-1 2-16,0 0 2 15,1 0 13-15,1-3 18 16,-1 0-11-16,2-1-21 16,0 0-6-16,0 2 2 15,0-3 6-15,2 1-12 16,-5 2-5-16,0 0-9 15,3-1-14 1,-3 2-9-16,1-1 4 16,-1 1 4-16,2 1-2 15,-1 2-18-15,-1 1-37 16,0 0-19-16,2 0-18 16,-2-2 1-16,0 2-11 15,0 2 13-15,1 2-3 16,-1 7-12-16,0 9-6 15,0 5 3-15,2 4 7 16,-2 2 7-16,0 3 4 16,-2 1 1-1,2-1-1-15,-1-1-42 16,-1 1 1-16,-2 2-8 16,1-2-2-16,-5 2-4 15,2-1-10-15,-1 0-15 16,2-5 2-16,-2-1-18 15,2-4 4-15,4-2 16 16,-4-4-12-16,4-2 10 16,1-1 10-16,-2-3 1 15,4-1 2-15,-2-3 6 16,0-1 4 0,0 1 7-16,0-4 2 0,0-3 3 15,0-1-2-15,0 2 11 16,0-3-29-1,1 1 6-15,-1-1-1 16,0 0-13-16,0 0-12 16,0 3 10-16,0-3-20 15,0 0 1-15,0 1-14 16,0-1-37-16,0-1-14 16,0 1-91-16,0 1-74 15,0-1-61 1,0 0-140-16,2 0-240 0,-2-8-601 15,0 5 0-15,0-1 0 16,3-7 0 0</inkml:trace>
  <inkml:trace contextRef="#ctx0" brushRef="#br0" timeOffset="4606.32">15276 9395 2695 0,'-3'0'53'16,"-1"0"19"-16,-2 0 12 16,-2 0 15-16,5 0 21 15,0 0 21-15,0 1 35 16,0 5 26-1,2 1 10-15,-1 5-21 16,1 1-19-16,1 5-17 16,1-7-13-16,2-2-17 15,2-3-12-15,2-3-25 16,8-3-54-16,2-4-50 16,1-5-32-16,-3-3-17 15,-5-4-12-15,-7-3-6 16,1 0-2-1,-4-1 4-15,-4 2-7 16,1 4 15-16,0 4 28 16,-5 4 36-16,-5 4 41 15,3 3 31-15,-4 6 19 16,2 6 9-16,5 2 5 16,-4 5-5-16,11 1-2 15,-3-2-20-15,6-7-8 16,3-3-19-16,5-5-23 15,2-4-24-15,4-4-10 16,-3-6-4 0,-4-1-1-16,-6-4 11 0,-1-5 10 15,-6 1 14 1,-1 4 3-16,-3 2 7 0,-1 3 10 16,-1 6 10-1,-8 3 13-15,4 3 16 16,-1 7 4-1,4 6-2-15,-1 0-10 0,7 6-4 16,2-1-8-16,2-4 4 16,8-6-10-1,2-6-4-15,-1-2-10 16,6-5-14-16,-1-5-7 0,-2-2-5 16,-9 0-2-16,-2-2 2 15,-1-1 0 1,0 2-2-16,-4 3-3 15,4 2-6-15,-7 3-4 16,-1 1-18-16,-1 2-38 16,3 5-99-16,3-1-86 15,3 2-152-15,0-5-565 16,0 5 0-16,0-3 0 16,0-3 0-16</inkml:trace>
  <inkml:trace contextRef="#ctx0" brushRef="#br0" timeOffset="10403.64">25643 10476 1584 0,'0'0'116'0,"0"0"23"16,0 0 19-16,0 0 16 15,0 0 19-15,0 0 19 16,0 0 17-16,0 0 13 16,0 0 37-1,-3 2-49-15,0 2-21 0,-4 4-13 16,1 5-11 0,3 5-6-16,2 1-20 15,1 0-16-15,7-4-16 16,6-3-10-16,3-5-41 15,6-2-38-15,5-5-16 16,0-6-13-16,-4-2-6 16,-8-5-9-16,-6-3 5 15,-6-3-2-15,-3-2 4 16,-6 1-1-16,-2 3 8 16,-2 0 12-16,-5 7 10 15,-6 2 8-15,1 5 8 16,-1 3 7-1,3 6 6-15,-2 4 1 16,7 4-8-16,4 2-2 16,6 3-4-16,3 0-5 15,6-4-8-15,6-3-3 16,2-10-5-16,5 2-12 16,4-8-10-16,-4-3 0 15,-1-5 3-15,-10-4 2 16,-4-3 1-16,-5-2-4 15,-5 1-3-15,-6 2-4 16,-2 6-2-16,-8 4 11 16,-4 3 14-1,2 5 6-15,-5 7 2 16,7 4 2-16,6 3 0 16,6 4-1-16,6 1 4 15,4 0 7-15,4-5-3 16,4-3-5-16,10-5-18 15,1-4-5-15,6-4-4 16,-4-4-7-16,-5-5 0 16,-10-1 3-1,-3-3-1-15,-3 1-4 0,0 1-10 16,-6 3 2-16,-3 3 3 16,-3 4 2-1,-2 3 4-15,-5 4 9 16,1 5-4-16,4 2-1 15,4 3 0-15,4-2 0 16,6 2 6-16,0-3-1 16,7-2 3-16,4-6-3 15,1-1 0-15,6-6-7 16,3 2 2 0,-9-9 1-16,-3-1 1 15,-3 2-3-15,-5-2-2 16,-1 1-5-16,-4 2-3 15,-2 5-1-15,-5 3 3 16,-2 2 9-16,-4 7 1 16,1 3 1-16,4 2 0 15,6 1 2-15,3 1 4 16,4-5 8-16,8 0 3 16,5-8-2-16,6 0-4 15,0-5-12-15,4-4-7 16,-8-4-2-16,-6-1-1 15,-4-4-1 1,-4-1-3-16,-4 0-8 0,-4 4-7 16,0 3 3-1,-6 5-1-15,-3 2 10 16,-5 8 5-16,3 4 7 16,1 5 2-16,3 2 3 15,7 5 2-15,3-3 5 16,3 1 3-16,4-3 2 15,4-7 4-15,2-3-4 16,4-3 6 0,2-3-5-16,-2-3-3 0,-3-3-2 15,-1-3 1-15,-7-3-1 16,-3 0-5-16,0-1-5 16,0 3-5-1,-6 1-3-15,-4 5 0 16,-3 4-2-16,-3 0 7 15,-1 7 6-15,1 5 5 16,4 4 3-16,4 3 9 16,3 0-10-16,3-1 0 15,6-3 8-15,2-4-3 16,5-5 7-16,5-4-2 16,3-2-3-16,1-6-7 15,-4 0-8-15,-6-3-5 16,-7-4 5-16,0-3 0 15,-6 1-14-15,-3-1 0 16,-4 4-7 0,-1 3 0-16,-5 3 7 15,-6 6 4-15,1 4 34 16,2 4 9-16,1 5 10 16,4 1 4-16,5 3 6 15,6-2 0-15,2-3 3 16,2-3 19-16,11-6-7 15,3-2-3-15,2-4-32 16,4-3-12-16,-2-4-19 16,-8-2-7-1,-6-3-4-15,-2 0-10 16,-3-1-16-16,-3 3-29 16,-2 6-1-16,0 2 1 15,-4 3 9-15,-4 4 18 16,-1 4 13-16,2 8 11 15,3 1 2-15,5 4 11 16,2-2 11-16,5-1 14 16,6-7 5-16,3-6-1 15,5-3-3 1,5-3-14-16,1-6-20 16,-8-2-5-16,-2-3-6 15,-8-2 8-15,-2-3 0 0,-6 2-9 16,3 3-34-1,-5 3 6-15,-3 5 3 16,-3 4 15-16,-5 4 29 16,0 6 1-16,0 5 16 15,7 3-13-15,1 3 0 16,5 0 5-16,3-2 29 16,3-8-2-16,5-2-5 15,8-5-14-15,0-4-5 16,1-2-17-16,0-8-9 15,-4-1 2-15,-8-2-5 16,-2-3 0 0,-6-1-17-16,0 5-11 15,-6 1 2-15,0 2-3 16,-5 4 0-16,0 5 27 16,-2 4 9-16,3 5 12 15,1 4 4-15,6 2-3 16,1 5 21-16,5-3-4 15,6-1 18-15,5-4 12 16,5-5-2-16,3-5-11 16,3 0-20-1,-3-6-8-15,-5-3-8 16,-8-1-4-16,-3-5-9 0,-4 1 8 16,-4-1-31-1,-4 4-9-15,0 3-4 16,-6 2 3-16,-4 5 25 15,3 2 8-15,-3 7 13 16,5 3 12-16,5 2-6 16,5 1 1-16,2 5 12 15,4-3 11-15,7-3 7 16,7-7 5-16,2-4-16 16,8-4-6-16,-3-2-8 15,-2-4-10 1,-9-3 4-16,-5-5 1 15,-4 1-7-15,-4 1-17 16,-4 1-14-16,-5 2-1 16,-1 5 1-16,-7 4 2 15,-2 3 13-15,1 2-7 16,5 3 2-16,2-1-12 16,6 4-37-16,5-1-91 15,-1 0-219-15,4-6-783 16,-2 4 0-16,1-2 0 15,-1-4 0 1</inkml:trace>
  <inkml:trace contextRef="#ctx0" brushRef="#br0" timeOffset="11252.61">25115 10574 1625 0,'0'0'109'0,"0"0"22"15,0 0 10 1,0 0 34-16,5 0 27 15,2 0 18-15,11 0 18 16,5 0 13-16,9 2 20 16,7 0-43-16,4 0-28 15,8 2-6-15,5-4 2 16,-3 2-28-16,1-2-20 16,-8 0-14-16,-9-2-19 15,-12 2-8 1,-11 0-24-16,-9 0-24 15,-5 0-21-15,-10-4-12 0,-6 4-13 16,-5-3-2 0,-9 0-7-16,-11 2-3 15,-3 1 1-15,2 0-5 16,2 0 5-16,2 0 3 16,5 0 5-16,7 0-3 15,8 0-5-15,6 0-5 16,9 0-5-16,0 0 5 15,9 0 2-15,14 0 8 16,1 0 2-16,9 0-1 16,4 0 0-1,0 0 2-15,-3 0-22 16,-9 0-83-16,-5 0-125 16,12-5-742-16,-23 5 0 15,0-3 0-15,-1 2 0 16</inkml:trace>
  <inkml:trace contextRef="#ctx0" brushRef="#br0" timeOffset="12619.27">25698 10605 1601 0,'0'0'66'0,"0"0"30"16,1 0 12-16,1 0 11 15,-1 0 10-15,-1 4 22 16,3 1 33-16,0 5 25 16,-3 2 25-16,3 9-9 15,-3 5-19-15,-3 4 12 16,0 6 8-16,-1 5 4 15,-3 2 8 1,-3 0-2-16,1 0-19 16,1 3-14-16,-2-3-17 15,0 0-12-15,3-4-24 16,1 0-40-16,2-6-22 16,1-3-14-16,3-5-15 15,-1-5-22-15,2-5-15 16,-2-3-6-16,1-9-8 15,-2 0 2-15,2-1 1 16,-1 1-4-16,1-3 1 16,0 0-11-1,0 0-18-15,0-5-23 16,0 1-22-16,1-6-27 16,2-4-13-16,3-5-12 15,1-5-17-15,6-3-5 16,1-6 1-16,-1-2 8 15,1-2 18-15,-3 0 26 16,-5-1 23-16,0 4 22 16,-6-1 18-16,2 2 13 15,-2 1 14-15,0 3 11 16,0-1 3-16,0 3 2 16,2 7 3-16,-1 2-4 15,2 4 0-15,-2 3-3 16,1 7 5-1,-2 4 5-15,1 0 10 16,1 12 8-16,-2 9 10 16,1 8 9-16,-4 17 13 15,-1 8 8-15,-4 8 8 16,-1 1 10-16,0 3-5 16,-3-7-3-16,3 3-9 15,3-5-12-15,0-2-13 16,0-3-13-16,3-2-14 15,2-8-7-15,2-5-8 16,-2-8-11 0,1-5-9-16,1-4-27 15,-1-8-68-15,0-2-121 16,0-3-225-16,-1-23-549 16,1 16 0-16,-2-3 0 15,2-1 0-15</inkml:trace>
  <inkml:trace contextRef="#ctx0" brushRef="#br0" timeOffset="14084.84">25474 10573 1908 0,'0'-2'121'15,"0"2"14"-15,0-1-1 16,0 1 11-16,3 0 8 16,5 0 19-1,3 0 19-15,8 0 20 16,10 0 12-16,10 0-56 15,11 0-38-15,11 0 4 16,9 0 23-16,8 0 17 16,5 0-2-16,0 0-12 15,-8 0-20-15,-9 0-19 16,-15 0-8 0,-16 0-12-16,-14 0-16 0,-12 0-16 15,-6 0-20-15,-1 0-27 16,-2 0-8-16,-2 0-9 15,2 0-42 1,2 0-76-16,-2 0-87 16,0 0-155-16,-2-6-540 15,1 6 0-15,-2-3 0 16,-2 3 0-16</inkml:trace>
  <inkml:trace contextRef="#ctx0" brushRef="#br0" timeOffset="15590.71">25597 10521 1647 0,'-3'5'41'15,"3"-3"33"-15,0 4 22 16,0 2 14-1,6-4 4-15,4 1 1 16,0-3 1-16,4-2 2 16,0 0 3-16,-3 0-19 15,-4-2-20-15,-4-3-33 16,0 1-24-16,-3-4-13 16,0 0 4-16,0-1 3 15,-3 3 11-15,-2 2 15 16,-6 2 15-16,1 2 13 15,-7 6 10-15,1 1 7 16,3 3 8-16,4 4 3 16,0 1-8-16,6-4 1 15,3 1-2 1,1-2-10-16,5-4-16 16,5-3-13-16,2-3-11 15,4-3-13-15,-1-4-10 16,-2-4-4-16,-5 1 1 15,-8-5-11-15,1 0-14 16,-2 1-7-16,-3 4 0 16,-3 5 5-16,2 1 7 15,-6 2 11-15,4 6 13 16,-2 3 7-16,3 1 4 16,4 2 5-1,1 3 8-15,3-3 4 16,7-1 1-16,2-8-6 15,4 2-2-15,1-3-9 16,1-7-9-16,-6 1-7 16,-6 2-12-16,-4-7-4 15,0 1-5-15,-6 6-3 16,-2-2 4-16,0 3-1 16,-1 3-1-16,-4 1-1 15,2 3 1-15,6 1 1 16,0 0 9-16,3 2 4 15,3-3 10-15,5-2-2 16,-1-2-2 0,4-2 1-16,-1-1-2 0,-4 1-3 15,-4-4-5 1,-2 1-6-16,0-1-3 16,-2 2 3-16,-4 1-6 15,-3 3 1-15,-1 0-1 16,-1 0-2-16,5 3-6 15,0-2 4-15,6 3 9 16,0 1 6-16,0-2 10 16,6-3 0-16,0 2 2 15,2-4-1-15,1 0 0 16,-5-2-2 0,-1 0 4-16,0-2-3 15,-3 1-3-15,-3-1 4 16,0 6-4-16,-3-1 4 15,-3 1 2-15,0 1 3 16,0 1-3-16,6 2 4 16,0 2 0-16,3 0 6 15,3 0 4-15,0-5-1 16,3 1-8-16,-1-2-7 16,1-2-7-16,0 2-7 15,-2-1-5 1,-4-2-7-16,0 0-7 15,0 0-13-15,-2 0-30 16,0 2-40-16,0 1-81 16,1-1-166-16,-7-23-462 15,2 24 0-15,0 0 0 16</inkml:trace>
  <inkml:trace contextRef="#ctx0" brushRef="#br0" timeOffset="18759.22">25260 10576 1084 0,'-2'0'86'0,"2"0"24"15,-1 0 8-15,-1 0 7 16,2 0 14-16,0-2 20 16,0 2 26-16,-3 0 21 15,0-1 14-15,-3 1-30 16,-6-2-23-16,-1 1-13 15,-7-1 2-15,-6-1 1 16,-4 2-2-16,-9-2-9 16,0 1-13-16,-3 0-13 15,-6 0 1 1,2 0-7-16,0 0-4 16,1 0-3-16,4-1-6 15,4 2-5-15,6-1-10 16,6 1-8-16,7 1-7 15,7 0-7-15,7 0-10 16,1-2-9-16,4 2-11 16,-1-1-10-16,0-4-14 15,0 1-53-15,2 1-66 16,2-3-97-16,8-1-200 16,0 2-426-16,6 3 0 15,-1-2 0 1,6 3 0-16</inkml:trace>
  <inkml:trace contextRef="#ctx0" brushRef="#br0" timeOffset="19994.41">25761 10252 1666 0,'0'0'127'0,"1"0"10"16,-1 0 9 0,0 0 38-16,2 1 40 15,-2 8 40-15,0 7 45 16,-3 13 41-16,-3 17 35 15,-3 19-67-15,-9 20-1 16,-5 19 22-16,-7 12 86 16,-5 8-27-16,-11 5-30 15,-2 4-51-15,1-6-23 16,6-9-22 0,11-8-4-16,8-14-24 15,10-18-46-15,5-11-32 16,3-12-92-16,1-12-25 15,3-11-25-15,2-12-58 16,-2-5-116-16,0-7-51 16,3-6-100-16,3-2-104 15,3-6-87-15,6-7-184 16,1-24-444-16,1 16 0 16,-1-5 0-16,2-2 0 15</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4-05T12:35:03.775"/>
    </inkml:context>
    <inkml:brush xml:id="br0">
      <inkml:brushProperty name="width" value="0.05292" units="cm"/>
      <inkml:brushProperty name="height" value="0.05292" units="cm"/>
      <inkml:brushProperty name="color" value="#FF0000"/>
    </inkml:brush>
  </inkml:definitions>
  <inkml:trace contextRef="#ctx0" brushRef="#br0">24999 7031 2491 0,'0'2'57'0,"0"-2"47"16,0 2 32-16,-3-2 19 16,3 2 20-16,3-2 21 15,-3 0 13-15,0 0 10 16,0 0 21 0,0 0-2-16,0 0-19 15,0 0-29-15,0 0-17 16,0 0-10-16,0 0-12 15,0-2-15-15,0 2-9 16,0-8-6-16,0-3-16 16,3-1-19-16,7-7-16 15,6-9-16-15,2 0-13 16,9-9-13-16,6-4-6 16,6-6-6-16,0-6-4 15,11 0-8-15,5-6-6 16,3-2-2-16,8-1-1 15,5 2-3 1,-2 3 1-16,5 3 1 16,1 6 0-16,5 2 0 15,11 7 2-15,9 3 2 16,10 7 6-16,9 4 6 16,4 4-2-16,4 9 2 15,-1 3 0-15,5 5 0 16,6 10-2-16,3 7 0 15,-1 10-1-15,-4 7-2 16,-9 11-1-16,-8 6-4 16,-10 5 2-16,-8 3 1 15,-13 1 1-15,-6 1-1 16,-18-4 1 0,-13-7-1-16,-13-7-4 15,-8-3-17-15,-12-9-56 16,-4-3-112-16,-7-4-149 15,2-9-260-15,-7 0-361 16,-2-3 0-16,-4-7 0 16,-8-1 0-16</inkml:trace>
  <inkml:trace contextRef="#ctx0" brushRef="#br0" timeOffset="516.7">27433 6641 4407 0,'8'0'29'0,"5"0"48"16,8 0 25-16,8 5 19 16,0 6 20-16,9 5 14 15,5 9 20 1,3 9 39-16,6 4 26 16,6 2 18-16,-1 6-23 15,4-1-48-15,0-5-21 16,1-2-19-16,-5-7-24 15,-3-6-13-15,-7-9-22 16,-9-7-59-16,-4-4-45 16,-8-10-31-16,-3-7-56 15,-10-9-25-15,-10-11-13 16,-3-11 5-16,-9-7 10 16,-1-7 5-16,0 0 2 15,4-1 17 1,2 1 11-16,4 4 5 15,10 4-14-15,0 9-89 16,6 4-192-16,-2 0-642 16,-2 19 0-16,-5 6 0 15,-4 4 0-15</inkml:trace>
  <inkml:trace contextRef="#ctx0" brushRef="#br0" timeOffset="1729.82">24254 5938 4533 0,'3'0'54'0,"-1"0"41"16,2 0 17-16,4-3 9 15,1-1 3-15,7-3 2 16,1-5 3-16,3-5 3 15,5-4-1-15,5-5-2 16,-1-6-57-16,-1-3-42 16,-4-1-18-16,-2 1-12 15,-9 4-4-15,-2 6-6 16,-4 10-9-16,-4 5-20 16,0 8-4-16,-3 10 3 15,0 17 5-15,-3 8-3 16,2 16 2-1,-1 8 2-15,-1 4 4 16,-1-9 3-16,1-2 2 16,0-7 9-16,0-7-10 15,0-9-21-15,1-4-18 16,-4-9-12-16,0-3-27 16,-6-3-19-16,-3 0-4 15,-6-3-1-15,-2-1 9 16,2-2 13-16,5 0 26 15,2 0 38 1,11-2 17-16,0 0 30 16,9 0 61-16,6 0 42 15,6 0 11-15,8 0 4 16,7 0-2-16,5 0-2 16,2 0-24-16,2 0-84 15,-2 0-161-15,41-8-840 16,-43 2 0-16,-10-1 0 15,-4-5 0-15</inkml:trace>
  <inkml:trace contextRef="#ctx0" brushRef="#br0" timeOffset="2231.86">24167 5585 3038 0,'-30'25'2'0,"-8"13"36"16,-4 13 38-16,-3 17 13 15,25 4 6-15,11 5 9 16,12 0 19-16,18-4 13 16,12-4 29-16,16-11 27 15,16-8 20-15,17-10-14 16,13-13-26 0,13-17 6-16,7-6-6 15,1-11-10-15,-7-15-19 16,-15-9-31-16,-17-11-46 15,-22-16-73-15,-21-17-112 16,-18-21-103-16,-16-17-71 16,-21-7-15-16,-24-4 10 15,-27 11 11-15,-25 19 24 16,-26 26 22-16,-14 26 9 16,-6 26 24-16,2 24 59 15,9 23 11-15,15 20-84 16,16 30-275-16,22 24 0 15,26 20 0-15,22 12 0 16</inkml:trace>
  <inkml:trace contextRef="#ctx0" brushRef="#br0" timeOffset="3122.89">23513 4321 3645 0,'-17'33'19'15,"-9"15"17"-15,-1 15 33 16,2 13 32-16,12-1 22 16,7-7 17-16,12-4 3 15,11-8 1-15,10-9 2 16,12-8-42-16,14-13-109 15,9-10-235-15,4-30-645 16,-7 7 0-16,-5-11 0 16</inkml:trace>
  <inkml:trace contextRef="#ctx0" brushRef="#br0" timeOffset="3364.59">23496 4329 4117 0,'22'0'-19'0,"16"-4"2"16,17 0 0-16,22 1 3 15,8-1-16 1,3 1-152-16,1-4-585 15,-19 5 0-15,-25 2 0 16,-24 2 0-16</inkml:trace>
  <inkml:trace contextRef="#ctx0" brushRef="#br0" timeOffset="3562.22">23529 4560 5351 0,'18'6'-56'0,"13"2"0"16,12-1 2-16,12-2-57 0,10 0-116 15,3-5-229 1,-9-25-422-16,-5 20 0 16,-11 0 0-16,-11-2 0 15</inkml:trace>
  <inkml:trace contextRef="#ctx0" brushRef="#br0" timeOffset="3985.21">24117 4537 4638 0,'0'15'0'16,"0"6"8"-16,0 11 9 16,-3 4 2-16,3 7-1 15,0-6-4-15,0 0-9 16,0-9-39-16,0-6-46 15,0-8-29 1,0-7-22-16,0-7-12 16,0-11-7-16,0-12 3 15,0-6 11-15,0-10 23 16,3-11 31-16,4-6 69 16,7-5 93-16,9-1 67 15,8 0 33-15,7 11 12 16,4 12 2-16,5 20-5 15,-2 13-5-15,-1 20-14 16,-5 17-13 0,-4 14-14-16,-18 10-43 15,-9 10-30-15,-11-3-11 16,-12-4-6-16,-15-10-6 16,-6-6-15-16,-9-9-49 15,-5-6-108-15,6-10-131 16,14-11-245-16,5-10-434 15,14-8 0-15,8-10 0 16,10-9 0-16</inkml:trace>
  <inkml:trace contextRef="#ctx0" brushRef="#br0" timeOffset="4422.55">24802 4410 4892 0,'-9'12'29'0,"-6"12"31"16,-11 11 23-16,-4 8 18 15,3 4 2-15,-1 3 2 16,5-3-3-16,8-9-4 16,7-7-10-16,4-9-14 15,4-7-51-15,3-9-34 16,4-9-34-16,7-12-21 15,4-10 0-15,6-13-3 16,9-12-2 0,-3-14 6-16,5-5 11 0,1-7 23 15,0 5 32 1,-4 10 2-16,-5 14 15 16,-4 19 7-16,-10 16 8 15,2 16 21-15,-4 18 10 16,-2 14 8-16,1 14-4 15,-4 3-5-15,3 6-24 16,5-5-74-16,0-4-145 16,5-10-331-16,-13-8-487 15,-8-8 0-15,-9-10 0 16,-12-11 0-16</inkml:trace>
  <inkml:trace contextRef="#ctx0" brushRef="#br0" timeOffset="4590.14">24644 4524 5714 0,'20'-8'-58'15,"11"1"7"-15,17-4 7 16,17-2-1-16,12 2-9 16,6 3-83-16,2 4-172 15,50-9-694-15,-56 10 0 16,-14 0 0-16,-10 0 0 15</inkml:trace>
  <inkml:trace contextRef="#ctx0" brushRef="#br0" timeOffset="6656.02">28911 5530 3140 0,'12'-12'17'0,"5"-5"22"16,10-5 24-16,5 0 13 15,1 1 8 1,0 4 15-16,3 6 14 0,-6 5 16 16,-6 2 3-1,-8 0 10-15,-11 12 3 16,-13 5-16-16,-14 8-21 15,-14 4-6-15,-11 10-8 16,-7 1-11-16,-3-3-4 16,7 0-5-16,8-4-2 15,13-4-12-15,13-4-16 16,11-6 8-16,7 1 20 16,11 0 6-1,7-1 3-15,10-5-1 16,6 2-15-16,5-3-21 15,-2-2-35-15,-1-3-77 16,-4-1-135-16,4-3-279 16,-8-5-468-16,-9-4 0 15,-2-8 0-15,-8-7 0 16</inkml:trace>
  <inkml:trace contextRef="#ctx0" brushRef="#br0" timeOffset="7066.61">28443 5302 3975 0,'-25'47'18'15,"-1"18"25"-15,6 19 48 16,4 17 26-16,32-12 12 15,19-7 7-15,19-7 6 16,18-8 19-16,20-11 10 16,11-8-9-16,9-19 5 15,7-12-17-15,3-13-34 16,-1-16-14 0,-7-12-3-16,-15-13-22 15,-15-11-13-15,-19-20-52 16,-22-18-51-16,-19-17-47 15,-17-11-34-15,-24-6 3 16,-35 3 12-16,-34 12 1 16,-33 22-7-16,-31 31 9 15,-16 26-38-15,-7 23-69 16,15 31-78-16,24 5-615 16,32 20 0-16,37 7 0 15,44 1 0-15</inkml:trace>
  <inkml:trace contextRef="#ctx0" brushRef="#br0" timeOffset="7951.82">29301 4230 4703 0,'-12'16'3'0,"-11"15"13"16,-2 17 16-16,-5 14 31 16,3 11 15-16,5 3 5 15,12-4 1 1,7-12-4-16,3-7-4 16,3-12 5-16,3-16 2 15,1-7-8-15,7-12-31 16,5-20-39-16,1-15-19 15,-2-12-5-15,0-20-1 16,-9-14 1-16,-6-10 5 16,-3-10 2-16,3 5 9 15,-6 6 10-15,0 19 20 16,3 16 7-16,0 24 6 16,-1 18 5-16,-1 21-1 15,5 15-1-15,6 16 1 16,14 9-8-1,7-1-21-15,12-4-27 16,6-13-14-16,2-16-14 16,-2-9-26-16,-9-22-23 15,-7-15-6-15,-8-16-1 16,-11-12 0-16,-7-11 8 16,-4-3 9-16,0 5 21 15,-4 9 21-15,2 12 17 16,-5 19 39-16,-5 18 40 15,-7 27 21-15,-5 23 14 16,-2 25 8-16,3 17-3 16,7 12-6-1,8 0-21-15,6-8-74 16,6-7-153-16,18-14-328 16,0-12-500-16,6-17 0 15,10-16 0-15,-3-17 0 16</inkml:trace>
  <inkml:trace contextRef="#ctx0" brushRef="#br0" timeOffset="8261.04">29853 4574 5183 0,'-18'26'7'0,"-1"7"1"16,-1 8 14-16,8 6 9 15,21-10 2 1,14-8 4-16,10-4-3 16,9-11-15-16,6-7-21 15,-7-11-24-15,-11-7-30 16,-11-14-16-16,-11-6-45 16,-17-8-14-16,-12-7-10 15,-11-2-2-15,-13 2 6 16,-8 4 15-16,-2 11 17 15,2 12-26-15,11 13-105 16,19 2-555 0,14 14 0-16,9 7 0 0</inkml:trace>
  <inkml:trace contextRef="#ctx0" brushRef="#br0" timeOffset="8578.61">30255 4566 4763 0,'-30'8'11'16,"-6"7"17"-16,-2 8 10 16,2 2 5-16,26 4-2 15,13 1-4-15,13-2-7 16,10-5-5-16,7-8-13 15,3-11-28 1,0-4-14-16,-1-15-14 16,-13-15-6-16,-8-8-10 15,-10-16 4-15,-1-14 2 16,-9-7-49-16,-1-3-99 16,2-3-193-16,-4-17-408 15,-7 44 0-15,-2 16 0 16,1 23 0-16</inkml:trace>
  <inkml:trace contextRef="#ctx0" brushRef="#br0" timeOffset="9135.75">30487 4654 4270 0,'27'-2'-22'0,"9"-4"-9"15,5-5-2-15,8-8 1 16,-17-8 0-16,-8-10-1 16,-12-9 12-16,-6 2 39 15,-6 1 31-15,-6 11 39 16,-4 9 29-16,-5 13 26 16,-2 10 15-16,-1 17 17 15,10 14 5-15,4 8-1 16,10 7-6-1,12 8-45-15,9 3-36 16,5-9-50-16,8-7-44 16,-2-8-52-16,1-12-42 15,-1-13-30-15,-2-12-20 16,-5-14-7-16,-8-16-7 16,-6-11 6-16,-8-18 5 15,-5-18 17-15,-2-15 22 16,-2-8 41-16,3-7 58 15,-3 6 67-15,0 13 48 16,0 20 17-16,0 21 2 16,0 24 9-16,0 22 37 15,0 23 20-15,-2 25 13 16,-2 26 29-16,-7 21-6 16,2 15-47-16,-3 4-33 15,5-1-17 1,3-8-57-16,4-15-100 15,5-10-228-15,55-23-949 16,-37-10 0-16,8-17 0 16,9-15 0-16</inkml:trace>
  <inkml:trace contextRef="#ctx0" brushRef="#br0" timeOffset="9479.32">31340 4559 4557 0,'-25'7'36'0,"-7"7"22"16,-1 4 27-16,3 4 9 15,20 1-7-15,8 2 0 16,11-6-3-16,8 0-16 16,5-9-35-16,4-5-80 15,4-6-32-15,-3-10-32 16,-9-7-25-16,-2-7 18 15,-10-4 49-15,-2 1 50 16,-4 4 35-16,-2 5 34 16,0 9 46-16,-2 8 64 15,-1 8 30-15,-2 11 10 16,1 11-12-16,3 4-77 16,6 5-152-1,10-5-189-15,9-7-289 16,-1-8-447-16,4-10 0 15,2-8 0-15,-5-12 0 16</inkml:trace>
  <inkml:trace contextRef="#ctx0" brushRef="#br0" timeOffset="9721.16">31631 4410 4065 0,'0'-6'34'15,"0"6"55"-15,0 2 62 16,-2 11 35-1,-1 24 19-15,-3 19 55 16,-4 17 92-16,-1 16 56 16,2 3 7-16,-3 8-29 0,2-5-5 15,-7-10-54 1,5-10-62-16,-6-14-42 16,6-14-215-16,1-14-159 15,1-15-287-15,12-21-995 16,-9-14 0-16,0-15 0 15,5-24 0-15</inkml:trace>
  <inkml:trace contextRef="#ctx0" brushRef="#br0" timeOffset="9868.75">31635 4233 5626 0,'4'-14'-102'16,"0"3"-76"-16,6 0-156 15,1-7-668-15,2 11 0 16,-2 14 0-16,3 4 0 16</inkml:trace>
  <inkml:trace contextRef="#ctx0" brushRef="#br0" timeOffset="10203.79">31881 4581 4145 0,'16'0'-7'0,"7"0"0"0,10-4-7 15,6-5-9-15,-3-3-31 16,-4-10-55 0,-10-10-15-16,-9-4-1 15,-7 3 5-15,-14 4 26 16,-16 6 46-16,-6 8 66 15,-12 11 94-15,-11 14 62 16,0 12 69-16,7 15 76 16,9 13 35-16,12 10 8 15,14 4 0-15,13-1-64 16,7-2-169 0,15-7-322-16,4-46-926 15,4 25 0-15,7-14 0 16,-2-14 0-16</inkml:trace>
  <inkml:trace contextRef="#ctx0" brushRef="#br0" timeOffset="13385.47">20951 5581 2938 0,'-3'-2'61'15,"3"2"37"-15,-4 0 23 16,1 0 29-16,2 0 35 15,1 0 28-15,-3 0 21 16,3 0 18-16,0 0 17 16,0 0-2-16,0 0-47 15,0 0-30-15,7 0-20 16,4 0-22 0,12 0-31-16,4 0-31 15,7 0-21-15,1 0-41 0,-2 0-50 16,-1 0-72-1,-4 0-75-15,-1 0-170 16,10-9-690-16,-17 6 0 16,-9-1 0-16,1-2 0 15</inkml:trace>
  <inkml:trace contextRef="#ctx0" brushRef="#br0" timeOffset="13652.06">21474 5465 5219 0,'0'0'15'0,"0"3"47"16,-6 9 28-16,-1 12 17 15,-4 8 0-15,-4 11-11 16,0 9-2-16,5-2-41 15,0-4-76-15,3-9-140 16,4-8-218-16,2-16-674 16,1-3 0-16,1-10 0 15,-1-6 0-15</inkml:trace>
  <inkml:trace contextRef="#ctx0" brushRef="#br0" timeOffset="13868.96">21399 5468 3539 0,'15'0'115'0,"9"0"56"15,6 5 28-15,8 4 12 16,-5 2 2-16,3 7-5 16,-2 3-3-16,-1-3-60 15,-5-1-96-15,-1-3-195 16,0-9-274-16,-7-2-477 15,-5-6 0 1,-3-7 0-16,-5-6 0 16</inkml:trace>
  <inkml:trace contextRef="#ctx0" brushRef="#br0" timeOffset="14076.93">21930 5168 3330 0,'-13'26'119'0,"-4"16"48"16,-8 11 27-16,-2 12 13 15,4-1-8-15,6-6-56 16,4-4-128-16,10-8-237 16,0-37-608-1,9 16 0-15,4-14 0 16,-2-9 0-16</inkml:trace>
  <inkml:trace contextRef="#ctx0" brushRef="#br0" timeOffset="14343.54">21903 5563 4757 0,'-3'13'41'0,"0"6"28"15,3 1 14-15,0 5 10 16,6-5 2-16,7-6-5 15,4-7-5-15,7-6-10 16,3-4-8-16,-5-8-16 16,-6-8-33-1,-5-3-50-15,-10-4-44 16,-1 0-61-16,-7 1-48 16,-2 5-59-16,1 3-150 15,-2-6-497-15,-3 16 0 16,6 3 0-16,7 1 0 15</inkml:trace>
  <inkml:trace contextRef="#ctx0" brushRef="#br0" timeOffset="14617.9">22186 5539 5096 0,'0'15'8'0,"3"7"5"15,-3 8 8-15,4 2-1 16,-4 0-2-16,-4-9-8 16,8-2-50-16,-4-6-19 15,0-9-26-15,0-9-33 16,0-4 7-16,4-8 2 16,3-9-3-16,7-2 5 15,5-5-10-15,8-6-58 16,4-1-86-1,0-3-517-15,-5 7 0 16,-6 9 0-16,-1 4 0 16</inkml:trace>
  <inkml:trace contextRef="#ctx0" brushRef="#br0" timeOffset="15167.48">22475 5550 4152 0,'-1'14'110'0,"-5"7"36"15,1 4 16 1,1 1 2-16,-2-2 2 16,4-7-8-16,1-5-24 15,1-5-10-15,0-3-26 16,1-5-80-16,2-6-63 15,6-6-36-15,3-9-19 16,8-3-7-16,2-3-2 16,5-3 5-16,-1 6 22 15,-3 6 9-15,-4 5 31 16,-1 9 23-16,-9 8 16 16,-4 9 4-16,-2 6 4 15,-5 9 17-15,-1 4 7 16,-3 0 3-1,2-2 9-15,-1-9 12 16,-1-5 9-16,3-7-6 16,3-2-22-16,0-9-15 15,8-6 0-15,1-8-9 16,8-7-6-16,5-6 1 16,11-5-2-16,5-1-1 15,1 5 2-15,0 2 19 16,-6 7 36-16,-4 9 21 15,-5 7 3-15,-8 8 0 16,-7 6 2-16,-3 12-2 16,-6 6-10-1,0 6-91-15,-3 4-206 16,3-14-855-16,0 6 0 16,0-3 0-16</inkml:trace>
  <inkml:trace contextRef="#ctx0" brushRef="#br0" timeOffset="15777.87">20789 6303 2478 0,'0'2'98'0,"0"1"52"16,3 2 68-16,8-4 52 15,9 2 28-15,10-3 31 16,10 0 11-16,7-3-2 15,-3 2-35-15,-3 1-154 16,-1-3-299-16,-7-18-814 16,-4 15 0-16,-13-3 0 15,-1-2 0-15</inkml:trace>
  <inkml:trace contextRef="#ctx0" brushRef="#br0" timeOffset="16042.19">21376 6168 4621 0,'-10'21'57'15,"1"7"33"-15,1 8 23 16,2 6 5-16,6-1 3 15,13-3-4-15,4-5-28 16,10-2-81-16,5-6-152 16,10-15-271-16,-4-5-540 15,-8-9 0-15,-9-6 0 16</inkml:trace>
  <inkml:trace contextRef="#ctx0" brushRef="#br0" timeOffset="16234.79">21393 6112 3702 0,'9'-2'13'16,"5"0"11"-16,8-2 4 0,14-1-4 15,1 1-30 1,7 2-76-16,0 0-171 15,4-10-437-15,-22 9 0 16,-8 0 0-16</inkml:trace>
  <inkml:trace contextRef="#ctx0" brushRef="#br0" timeOffset="16418.59">21356 6243 2867 0,'14'0'-143'0,"12"0"-107"15,12 0-244-15,5 0 0 16,5 2 0-16,4-5 0 16</inkml:trace>
  <inkml:trace contextRef="#ctx0" brushRef="#br0" timeOffset="16697.47">21748 6168 4811 0,'-7'0'61'0,"-4"0"8"16,5 2 16-16,0 7 8 16,12 4 8-16,8 11 1 15,4 7-3 1,3 8-3-16,1-1-5 15,-3 4-41-15,-5-10-34 16,-11-2-41-16,1-7-35 16,-11-7-39-16,-4-7-62 15,-5-4-56-15,-1-4-105 16,0-13-199-16,0-2-332 16,10-7 0-16,5-8 0 15,10-9 0-15</inkml:trace>
  <inkml:trace contextRef="#ctx0" brushRef="#br0" timeOffset="16902.75">22061 6037 4278 0,'-4'21'89'15,"-1"12"25"-15,-1 9 9 16,3 10 0-16,3-1-33 15,0-5-111-15,0-4-138 16,3-13-246-16,-6-4-441 16,-6-11 0-16,-6-8 0 15,-4-6 0-15</inkml:trace>
  <inkml:trace contextRef="#ctx0" brushRef="#br0" timeOffset="17310.08">21927 6307 4338 0,'9'-8'7'15,"6"2"7"-15,8-1-14 16,10 0-59-16,12 2-111 16,1 1-143-16,2-2-121 15,-8 2-242-15,-5-1 957 16,-9-3-627-16,-15 4 80 16,-5 4 52-16,-12-1 80 15,-4-2 105-15,-7 6 140 16,-7 2 151-1,0 3 168-15,0 5 130 16,9 5-34-16,7 3-51 16,7-4-81-16,9-2-115 0,8-5-179 15,8-5-156 1,-1-5-134-16,7-5-68 16,-5-6-25-16,-5-7 7 15,-3 1 41-15,-5-4 55 16,-2 5 64-16,-4 1 114 15,0 9 134-15,-3 4 91 16,3 2 70-16,-1 6 27 16,4 8-7-16,1 2-66 15,1 4-166-15,4 1-201 16,13-9-556 0,-17-1 0-16,-2-7 0 15,2-4 0-15</inkml:trace>
  <inkml:trace contextRef="#ctx0" brushRef="#br0" timeOffset="17686.64">22551 6217 2678 0,'0'19'38'15,"0"6"24"-15,0 6 26 16,0 1 6-16,0-7-4 15,0-4-27 1,0-10-42-16,0-7-63 16,0-8-72-16,1-7-16 15,2-3-10-15,5-8-8 16,5-2-2-16,4 2 48 16,8 0 65-16,-1 1 74 15,0 8 82-15,0 3 112 16,-2 6 129-1,-4 3 21-15,-5 6 7 0,-1 6-7 16,-3 5-25-16,-7 5-59 16,1 6-96-16,1-2-167 15,1-2-208-15,54-12-802 16,-44-3 0 0,-2-5 0-16,7-4 0 15</inkml:trace>
  <inkml:trace contextRef="#ctx0" brushRef="#br0" timeOffset="18042.21">22959 6226 5386 0,'-29'17'77'15,"-7"8"117"-15,-2 6 51 16,2 5-9-16,27-1 1 16,5-6-1-16,15 0-43 15,12-8-59-15,8-3-66 16,0-12-75-16,3-9-73 16,-4-11-136-16,-7-10-67 15,-13-13 16-15,-2-9 8 16,-9-10 11-16,-4-7 40 15,-1-3 46-15,-1-5 49 16,2 0 20 0,-3 11-45-16,5 8-142 0,33 5-650 15,-31 26 0-15,-2 12 0 16,3 11 0 0</inkml:trace>
  <inkml:trace contextRef="#ctx0" brushRef="#br0" timeOffset="18326.41">23183 6388 6131 0,'0'0'-53'16,"0"4"-141"-16,7-4-332 16,-2 3-545-16,4-3 0 15,4 0 0-15,-1-3 0 16</inkml:trace>
  <inkml:trace contextRef="#ctx0" brushRef="#br0" timeOffset="24337.7">21025 4450 3234 0,'0'-1'53'0,"0"-2"44"16,0 2 46-16,3-3 23 16,2 0 17-16,3 0 16 15,3-5 15-15,5-1 13 16,2 0 9 0,8 0-11-16,4-1-39 15,0-1-38-15,2 2-41 16,2 3-23-16,-1 0-14 15,-9 6-21-15,-4 1-14 16,-10 1-16-16,-5 7-12 16,-13 6-5-16,-5 6-18 15,-11 2-10-15,-8 4-5 16,-4-1 4-16,-1-4-3 16,2-5 6-16,6-3 1 15,13-4 6-15,2-3-5 16,8-4-20-16,6-2 10 15,6 0 8-15,11-2 2 16,3-1-4-16,5 0 2 16,5 0 5-16,-1 1 5 15,-2 2 2 1,-6 5 14-16,-5 8 49 16,1 9 5-16,-7 6-1 15,-7 8-2-15,1 0-3 16,-8-5 4-16,-5-2-3 15,-12-5-2-15,-2-6-7 16,-7-8-3-16,-3-2-34 16,2-5-16-16,0-3-19 15,9-6-19-15,4-1-29 16,9-1-66 0,4-3-95-16,5-5-191 15,8-10-525-15,4 12 0 16,6 0 0-16,6-1 0 15</inkml:trace>
  <inkml:trace contextRef="#ctx0" brushRef="#br0" timeOffset="24813.42">21586 4514 4669 0,'1'-4'56'0,"-1"0"60"16,3 0 24-16,0 1 21 15,6 4 15-15,-1 9 24 16,5 9 11-16,-2 6 24 16,2 8 45-16,-4 7 10 15,4-1-58-15,-2-6-57 16,0-2-34-16,0-7-30 16,2-10-22-1,-4-5-24-15,1-5-9 16,3-11-26-16,-1-5-49 15,0-9-2-15,1-5 1 16,2-6-27-16,-1-5-47 16,2 3-49-1,0 2-71-15,0 4-159 0,8 3-328 16,-6 9-459-16,-1 7 0 16,-2 5 0-16,-1 2 0 15</inkml:trace>
  <inkml:trace contextRef="#ctx0" brushRef="#br0" timeOffset="27786.3">21039 3483 3656 0,'0'-3'114'0,"0"0"30"15,0 0 3-15,0 1 17 16,-1 8 29-16,-4 17 15 16,-3 14 8-16,-2 13 2 15,0 13 1-15,-1 4-45 16,2-4-71-16,3-6-45 15,6-5-44-15,-3-9-96 16,2-7-113-16,1-11-176 16,1-14-198-16,-4-1-313 15,-6-6 0-15,-1-5 0 16,-7-6 0 0</inkml:trace>
  <inkml:trace contextRef="#ctx0" brushRef="#br0" timeOffset="28202.87">20808 3892 3764 0,'3'-5'125'0,"5"-1"59"16,9-1 24-16,10-1-1 15,11 3-6-15,12 0-31 16,8 3-58-16,4 0-96 16,-3-1-103-16,-1 0-155 15,-8-5-150-15,-11-3-73 16,-11 1-2-1,-12 1 69-15,-8 2 111 16,-8 3 124-16,1 3 117 16,-4-2 163-16,1 3 146 15,-4 0 153-15,-1 11 84 16,-4 3 21-16,8 10 2 16,0 5-42-16,6 2-109 15,11-6-111-15,7-1-87 16,8-7-91-16,8-8-70 15,-1-6-65-15,-4-6-29 16,-11-6-22-16,-9-8-59 16,-9-5-36-1,-14-2-20-15,-7-4-19 16,-9 0 6-16,-3 6-40 16,2 3-115-16,22-1-459 15,-11 12 0-15,14 4 0 16</inkml:trace>
  <inkml:trace contextRef="#ctx0" brushRef="#br0" timeOffset="28561.3">21656 3842 5490 0,'-16'13'13'0,"-1"8"20"16,-2 5 11-16,2 3 2 15,14 2-2-15,3-6-4 16,5-3-14-16,5-7-12 16,5-6-13-16,4-6-25 15,4-16-12-15,0-11-25 16,-8-10-7-16,-3-14 2 15,-6-10 5-15,-4-5 2 16,-2-7 15-16,0-3 11 16,0 5-9-16,0 9-67 15,3 8-152 1,4 14-218-16,3 19-402 16,1 11 0-16,3 14 0 15,-1 11 0-15</inkml:trace>
  <inkml:trace contextRef="#ctx0" brushRef="#br0" timeOffset="28938.83">21863 3854 3728 0,'-8'17'112'15,"2"3"46"-15,-1 5 17 16,4 6 8-16,-1-6 13 15,9-9 0-15,6 0-9 16,8-11-11-16,5-2-19 16,3-9-55-16,-4-6-95 15,-2-5-62-15,-12-5-22 16,-6-6-14-16,-3 0-7 16,-3 2 16-16,0 5 18 15,6 5 16-15,-3 7 28 16,0 4 34-16,0 13 24 15,0 4 22 1,0 8 5-16,3 6 6 16,0 2-7-16,3-3-20 15,-1-4-72-15,2-6-112 16,16-8-314-16,-7-5-461 16,5-8 0-16,13-5 0 15,-3-10 0-15</inkml:trace>
  <inkml:trace contextRef="#ctx0" brushRef="#br0" timeOffset="29237.6">22320 3622 4606 0,'-13'8'95'0,"2"7"15"16,-4 8 6-16,5 10 3 15,7 7 4-15,3 2 0 16,3 2 5-16,-3-5 0 16,0-4-2-16,-3-9-60 15,-4-6-27-15,-3-6-15 16,-5-6-15-16,-8-4-35 16,-4-4-72-16,5 4-124 15,5-8-242-15,2-17-536 16,11 9 0-1,8-6 0-15,11-5 0 16</inkml:trace>
  <inkml:trace contextRef="#ctx0" brushRef="#br0" timeOffset="34401.08">22976 3304 3115 0,'-9'16'61'16,"-4"5"31"-16,-1 8 20 15,-2 6 9-15,8-3 0 16,2-3 1-1,2 0-22-15,4-4-38 0,0-4-106 16,0-4-181 0,16-13-502-16,-13 0 0 0,2 0 0 15,-1-6 0 1</inkml:trace>
  <inkml:trace contextRef="#ctx0" brushRef="#br0" timeOffset="35042.74">22930 3147 3641 0,'4'-8'-9'16,"2"-6"9"-16,10-3 8 15,4-4 0-15,11 2 1 16,3-1 5-16,9 2 17 15,0 0 11-15,-1 3 20 16,-4 6 31-16,-5 5 2 16,-12 8-1-1,-8 13-1-15,-8 16 2 16,-13 8 6-16,-7 12 10 16,-12 4-5-16,-3-3-8 15,-9-2-18-15,-6-9-10 16,1-2-5-16,2-7-8 15,3-6-9-15,8-9-18 16,9-4-10-16,9-6-22 16,7-6-14-16,4-2-5 15,7-1 2-15,11-1-2 16,3-2 17-16,6-1 21 16,8 2 20-1,3 1 28-15,-4-1 23 16,1 2 27-16,-3 5 3 15,-1-2-1-15,-4 1-39 16,-1 3-82-16,-6 2-148 16,-3-2-192-16,3-11-678 15,-4 8 0-15,1-4 0 16,-1-2 0-16</inkml:trace>
  <inkml:trace contextRef="#ctx0" brushRef="#br0" timeOffset="35575.1">23402 2883 3889 0,'0'1'9'0,"3"12"40"16,-3 9 14-16,0 15 5 15,0 13 7-15,0 12 12 16,0 2 38-16,0-5 10 15,3-3 9-15,-3-8 20 16,5-5-25-16,1-7-44 16,3-7-19-16,-5-7-45 15,4-6-90 1,-3-2-106-16,5-10-206 16,-1-7-539-16,-3 2 0 15,0-2 0-15,5 0 0 16</inkml:trace>
  <inkml:trace contextRef="#ctx0" brushRef="#br0" timeOffset="35967.89">23932 2880 3362 0,'6'-2'17'16,"-3"1"44"-16,6 1 57 15,-1 7 41-15,-1 14 26 16,-3 15 32-16,-4 16 38 16,-4 14 7-16,4 4-2 15,-4 1 10-15,2-8-38 16,1-8-98-16,2-10-164 16,2-6-146-16,8-13-217 15,19-15-593-15,-10-3 0 16,4-5 0-16,1-10 0 15</inkml:trace>
  <inkml:trace contextRef="#ctx0" brushRef="#br0" timeOffset="36340.01">24167 3258 3888 0,'-3'-2'161'15,"-6"4"52"-15,-2 5 31 16,2 7 22-16,-2 6 21 15,4 6 3-15,4 1 21 16,3-2-1-16,0-5-16 16,7-4-121-16,1-9-90 15,3-3-65-15,-2-4-42 16,6-4-26 0,-6-7-24-16,0-5-5 0,1-5-18 15,-3-5 3 1,-1 4 23-16,-5 2 42 15,1 7 29-15,-1 7 6 16,-1 2 22-16,0 6 18 16,0 5 9-16,0 6-1 15,0 6-41-15,0 4-56 16,2 2-118-16,2-4-131 16,11-3-203-16,9-19-551 15,6 2 0-15,5-2 0 16,1-10 0-16</inkml:trace>
  <inkml:trace contextRef="#ctx0" brushRef="#br0" timeOffset="36575.64">24469 3233 3860 0,'0'-5'89'16,"0"1"46"-16,0 1 17 15,0 4 10-15,0 8 3 16,0 6 2-16,3 9 5 15,2 5 1-15,3 6 1 16,1-3-43-16,-2 2-46 16,-4-6-51-16,0-4-40 15,-3-6-41 1,-1-4-69-16,-2-7-68 16,-1-3-92-16,12-11-274 15,-8-1-314-15,5-8 0 16,8-9 0-16</inkml:trace>
  <inkml:trace contextRef="#ctx0" brushRef="#br0" timeOffset="36873.36">24811 3110 4918 0,'-12'4'-7'0,"0"3"24"15,3 1 15-15,-1 10 9 16,8 7 3 0,7 6 5-16,0 7 5 15,0 4 0-15,-3-1 2 16,-1-5 19-16,-2 0-2 16,-6-12-29-16,-7-5-12 15,-2-5-28-15,-3-7-40 16,-5-4-79-16,6-3-103 15,10-11-254-15,2-25-457 16,8 16 0-16,10-2 0 16</inkml:trace>
  <inkml:trace contextRef="#ctx0" brushRef="#br0" timeOffset="37196.86">25043 3200 5024 0,'-12'10'86'15,"-4"-1"38"-15,0 9 23 16,7 5 20-16,8 2-2 16,8-2-35-16,17-2-27 15,4-5-21-15,7-8-32 16,6-3-59-16,-5-10-70 15,-7-7-53 1,-13-7-30-16,-10-6-21 0,-13-6 6 16,-13-2 43-1,-13 3 25-15,-1 5 3 16,-10 7-63-16,7 12-184 16,-3-5-540-16,10 18 0 15,6 8 0-15</inkml:trace>
  <inkml:trace contextRef="#ctx0" brushRef="#br0" timeOffset="38089.82">22921 3788 3971 0,'0'0'91'0,"0"3"65"15,0 11 40-15,0 12 16 16,0 16 6-16,0 11 2 16,-2 9-2-16,1 2-5 15,-4-7-38-15,-1-5-96 16,-3-9-196-16,6-8-189 16,0-15-173-16,2-24-490 15,1 4 0-15,0-9 0 16,0-12 0-16</inkml:trace>
  <inkml:trace contextRef="#ctx0" brushRef="#br0" timeOffset="38449.01">22892 3965 2065 0,'11'-35'108'0,"5"-8"39"16,8-8 35-16,6-7 23 16,2 17 17-16,-2 9 16 15,3 10 30-15,-3 6 21 16,-1 8 7-16,-7 7-54 15,-5 11-40-15,-11 12-32 16,-3 6-30 0,-10 10-21-16,-9 3-16 15,-11 3-11-15,-4-6-32 16,-10-4-5-16,-2-3 0 16,3-4-4-16,4-7-7 15,9-5 0-15,12-2-6 16,5-5 1-16,7-4 11 15,10 1 6-15,10 0 15 16,4-2-11-16,6 0-3 16,5-2 2-16,-1 3-4 15,-1-1-31-15,-4-2-92 16,-5 1-145-16,0-1-224 16,-1-23-600-16,-7 16 0 15,-3 2 0-15,-3-4 0 16</inkml:trace>
  <inkml:trace contextRef="#ctx0" brushRef="#br0" timeOffset="38818.74">23363 3622 3973 0,'0'0'39'0,"3"-2"59"16,-1 4 25-16,-1 6 8 16,-1 15 5-16,-1 14 2 15,-4 14 2-15,-4 7 6 16,-1 4 2-16,1-7 4 15,1-5-38-15,5-10-43 16,0-8-21-16,6-9-9 16,8-7-1-16,-1-6 0 15,4-4-18-15,4-2-46 16,1-3-103 0,3-1-154-16,19-5-753 15,-24 3 0-15,-2-1 0 16</inkml:trace>
  <inkml:trace contextRef="#ctx0" brushRef="#br0" timeOffset="39888.94">24066 3731 3759 0,'-1'16'61'0,"-4"9"54"16,-1 9 18-16,-1 9 5 16,-3 1-1-16,3-4-3 15,1-4-24-15,3-6-76 16,3-7-79-16,0-9-133 15,0-7-156-15,0-10-84 16,0-8-9 0,0-9 6-16,-1-3 61 15,-1-5 56-15,2-6 70 16,-2-3 107-16,7-4 127 16,7-6 155-16,5 1 127 15,5-2 36-15,8 6 0 16,2 9 9-16,-5 8-28 15,-6 8-28-15,-1 10-37 16,-11 4-23 0,-5 12-34-16,-7 7-30 0,-10 9-2 15,-10 6 12 1,-5 9 21-16,-3 1-8 16,0-3-30-16,8 0-19 15,7-5-5-15,6-1-9 16,6-4-16-16,8-4-34 15,2-3-87-15,5-3-144 16,7-6-215-16,18-12-651 16,-10 2 0-16,-3-4 0 15,-1-9 0-15</inkml:trace>
  <inkml:trace contextRef="#ctx0" brushRef="#br0" timeOffset="40072.05">24260 3871 4180 0,'0'0'114'16,"0"3"28"-16,0 7 6 16,0 4-4-16,0 4-44 15,0 7-104-15,0 2-92 16,0-8-156-16,5-8-158 16,-5-3-403-16,1-5 0 15,1-8 0-15,-1-8 0 16</inkml:trace>
  <inkml:trace contextRef="#ctx0" brushRef="#br0" timeOffset="40199.75">24269 3813 2790 0,'2'-23'34'15,"-1"-4"12"-15,4-1-12 16,2-4-82-16,5 10-197 0,-5 13-277 16,4 3 0-1,-2 3 0-15,4 0 0 16</inkml:trace>
  <inkml:trace contextRef="#ctx0" brushRef="#br0" timeOffset="40487.17">24378 3847 4796 0,'-14'16'52'15,"1"7"28"-15,-1 0 12 16,2 4 6-16,10-8-11 15,10-5-15-15,8-6-23 16,4-5-25-16,7-6-19 16,3-12-30-1,-1-9-34-15,-10-5-24 16,-5-9-9-16,-6-6 1 16,-4-2-1-16,-4-1-14 15,0-2-37-15,-3 5-89 16,11 2-203-16,-7 9-364 15,4 14 0-15,2 10 0 16,2 5 0-16</inkml:trace>
  <inkml:trace contextRef="#ctx0" brushRef="#br0" timeOffset="40913.11">24621 3649 4342 0,'-10'14'113'15,"-5"6"49"-15,0 5 22 16,1 5 8-16,11-1 10 16,3 1-11-16,9-1-23 15,2-6-39-15,9-5-55 16,2-8-102-16,3-6-100 16,0-11-60-16,-6-9-30 15,-5-6 0-15,-4-9 22 16,-7-7 52-16,-1-1 69 15,-1 3 83 1,-1 7 68-16,2 7 60 16,-2 14 39-16,0 12 14 15,0 15 10-15,1 17-6 16,-1 13-33-16,0 12-40 16,0 9-47-16,-3 1-44 15,-3-5-13-15,-4-3-5 16,-4-13 5-16,-7-7-6 15,-2-14-15-15,-4-8-36 16,2-9-60-16,-1-9-121 16,9-11-326-16,10-9-463 15,3-7 0-15,10-11 0 16,13-7 0-16</inkml:trace>
  <inkml:trace contextRef="#ctx0" brushRef="#br0" timeOffset="41244.33">24966 3801 4658 0,'14'-4'16'0,"8"-2"19"16,10-4 7-16,1 0-8 15,0-5-19-15,-4-1-43 16,-8-2-36-16,-7-1-9 15,-10-1-7 1,-4 0 1-16,-9-2-2 0,-8 9 28 16,-7 7 54-1,-6 4 63-15,-5 8 54 16,5 11 68-16,6 6 59 16,11 6 7-16,7 4-20 15,15 2-56-15,7-1-159 16,15 0-327-16,0-9-754 15,11-5 0-15,-1-8 0 16,-3-4 0-16</inkml:trace>
  <inkml:trace contextRef="#ctx0" brushRef="#br0" timeOffset="43702.05">25717 3147 3430 0,'-3'0'-6'0,"-3"3"40"15,-4 2 53-15,-10 5 27 16,-5 5 7-16,-4 5 1 16,-3 7 2-16,2 4-2 15,0-4-30-15,6 4-71 16,12-6-222-16,3-17-611 16,3 3 0-1,4-5 0-15</inkml:trace>
  <inkml:trace contextRef="#ctx0" brushRef="#br0" timeOffset="43902.54">25567 3191 4147 0,'6'3'-27'16,"4"3"1"-16,7 4 3 15,9 5-2-15,1 4-58 16,4 0-202-16,-4-11-450 16,-3 6 0-16,-7 4 0 15,-2-6 0-15</inkml:trace>
  <inkml:trace contextRef="#ctx0" brushRef="#br0" timeOffset="44250.5">25833 3684 5012 0,'-24'6'-22'0,"-9"3"26"16,-3 0 14-16,-8 1 4 16,12 0-6-16,5-3-46 15,8 0-86-15,5-2-104 16,7-1-186-16,7-14-449 15,0 9 0-15,0-4 0 16,3-4 0-16</inkml:trace>
  <inkml:trace contextRef="#ctx0" brushRef="#br0" timeOffset="44427.4">25607 3581 3643 0,'6'-3'27'16,"4"2"68"-16,7 0 58 15,2 6 21-15,2 5 5 16,1 12 3-16,2 5-10 16,-4 7-67-16,4 1-109 15,3-2-284-15,-9-3-599 16,3-5 0-16,0-5 0 16,-4-10 0-1</inkml:trace>
  <inkml:trace contextRef="#ctx0" brushRef="#br0" timeOffset="47373.3">25512 4829 2495 0,'-4'0'3'0,"0"0"42"16,2 0 24-16,-1 0 2 16,3 0 2-16,0 0 13 15,3 0 20-15,-3 0 20 16,0 0 16-16,0 0 42 16,9 0-4-16,3 0-27 15,15 0-20-15,14 0-24 16,13 0-74-16,15-3-201 15,6-13-602-15,-1 12 0 16,-6-1 0-16,-8-1 0 16</inkml:trace>
  <inkml:trace contextRef="#ctx0" brushRef="#br0" timeOffset="49233.62">25538 5197 1728 0,'0'0'42'16,"0"0"63"-16,0-1 48 0,0 2 29 15,0-1 17 1,0 0 8-16,0 0 12 15,0 0 16-15,0 0 28 16,0 0 7-16,0 0-10 16,8 0-35-16,4 0-27 15,7 0-18-15,8 0-16 16,9 0-12-16,5 2-42 16,9 2-128-1,8-2-334-15,1 0-552 0,3 1 0 16,-5-5 0-1,-12-3 0-15</inkml:trace>
  <inkml:trace contextRef="#ctx0" brushRef="#br0" timeOffset="50572.28">25640 5532 3801 0,'-3'0'-10'15,"3"0"37"-15,0 0 53 16,-1 0 29-16,8 0 12 15,4 0 5-15,7 0 2 16,6-3-2-16,6 0-3 16,0 1-19-16,0 1-71 15,-4-1-130-15,1 1-210 16,-3-9-565-16,-6 7 0 16,-12 0 0-16,0-1 0 15</inkml:trace>
  <inkml:trace contextRef="#ctx0" brushRef="#br0" timeOffset="50813.75">25621 5664 4204 0,'22'0'-62'0,"7"0"10"0,13-1 8 15,12 1-12 1,-3 0-122-16,17-3-584 16,-18 0 0-16,-2 3 0 15,-7-1 0-15</inkml:trace>
  <inkml:trace contextRef="#ctx0" brushRef="#br0" timeOffset="61240.05">30159 3285 3406 0,'1'-4'82'0,"1"1"52"16,0-1 35-16,-2 1 13 16,0 2 7-16,1 1 12 15,-1-4 29-15,2 4 31 16,-2 0 42-1,3 0-26-15,1 8-23 16,-1 3-29-16,-2 10-34 16,2 13-3-16,-3 9-6 15,-1 2-14-15,-1 7-35 16,2-2-78-16,0-8-100 16,0-5-81-16,0-5-121 15,3-7-127-15,2-10-138 16,10-11-168-16,0 1-289 15,0-10 0 1,5-6 0-16,-6-8 0 16</inkml:trace>
  <inkml:trace contextRef="#ctx0" brushRef="#br0" timeOffset="61513.54">30404 3215 3099 0,'6'-8'63'0,"0"-3"40"16,5 0 91-16,-4 1 51 15,1 4 27-15,-5 14 22 16,1 11 14-16,-2 13 16 16,-1 14 7-1,1 8-44-15,-1 6-22 0,2-5-70 16,-1-2-134-1,4-8-150-15,0-9-169 16,9-10-235-16,-3-19-547 16,1-1 0-16,-8-4 0 15,0-8 0-15</inkml:trace>
  <inkml:trace contextRef="#ctx0" brushRef="#br0" timeOffset="62042.21">29986 3393 3641 0,'7'2'27'16,"4"-1"36"-16,7-1 23 16,3 1 3-16,6-5-4 15,0-5-3-15,0-7-6 16,0-6 1-1,-1-6 17-15,-3-5 10 16,-1-6-11-16,-2-4-25 0,-2-2-6 16,0-4 6-1,4 0 12-15,0 4 3 16,0 2 12-16,2 6 7 16,0 10-1-16,-1 6 3 15,1 8 0-15,3 8-7 16,3 7-13-16,0 10-2 15,3 8-2-15,0 8-3 16,-1 8-27-16,1 5-74 16,-3-1-158-16,12-5-348 15,-12-3-493-15,-1-8 0 16,-11-8 0 0,-5-5 0-16</inkml:trace>
  <inkml:trace contextRef="#ctx0" brushRef="#br0" timeOffset="63042.25">29557 2166 2216 0,'0'-6'177'16,"0"-4"64"-16,0-1 49 16,0 1 32-16,0 3 23 15,0 3 26-15,0 2 14 16,0 0 12-16,0 6 46 16,0 7-78-16,0 10-27 15,0 12-46-15,-1 9-47 16,-4 10-35-16,2-1-29 15,-3-4-72 1,0-3-102-16,3-6-95 16,1-6-200-16,4-10-280 15,1-24-630-15,1 7 0 16,-1-6 0-16</inkml:trace>
  <inkml:trace contextRef="#ctx0" brushRef="#br0" timeOffset="63252.01">29603 1902 4886 0,'0'-8'-2'15,"0"-3"22"-15,0 4-8 16,0-1-64-16,0 2-92 15,5 4-228-15,0-10-497 16,3 8 0-16,0 1 0 16,3-3 0-16</inkml:trace>
  <inkml:trace contextRef="#ctx0" brushRef="#br0" timeOffset="63560.24">29825 1814 4067 0,'1'0'3'0,"1"0"43"0,-2 2 73 16,3 9 34-1,1 16 17-15,-4 14 3 16,3 15 3-16,-3 16 6 15,3 1 1-15,-3-5 7 16,2-4-26-16,1-8-96 16,-2-8-180-16,1-9-138 15,-2-8-176-15,1-14-147 16,-4-4-293-16,-3-6 0 16,-7-5 0-16,-2-4 0 15</inkml:trace>
  <inkml:trace contextRef="#ctx0" brushRef="#br0" timeOffset="63934.24">29746 2295 3718 0,'11'0'85'16,"11"0"64"-16,9-2 25 15,12 2 18-15,7-2 4 16,9 1 0-16,2-1 0 15,1-2-7-15,-3-2-23 16,-14-2-62-16,-9-2-123 16,-7-1-87-16,-18-3-56 15,-6-5-30-15,-6-1-6 16,-8-2 13-16,-13 0 19 16,3 5 33-1,-5 4 71-15,-6 7 81 16,5 6 80-16,3 11 40 15,-2 8 47-15,6 9 14 16,11 5 6-16,2 6-15 16,11-1-36-16,10-6-100 15,10-1-183 1,9-12-337-16,1-4-494 16,-3-10 0-16,-4-5 0 15,-5-8 0-15</inkml:trace>
  <inkml:trace contextRef="#ctx0" brushRef="#br0" timeOffset="64276.45">30404 2181 4604 0,'6'0'63'16,"0"2"58"-16,5 4 33 15,1 8 60-15,3 5 10 16,-3 11-3-16,0 2 4 15,-2-1 8-15,-2-2-10 16,-2-7 0-16,-3-9-85 16,-3-3-81-16,0-4-36 15,0-5-64 1,-1-3 1-16,-2-7-1 16,0-6-8-16,1-11-21 15,1-7 2-15,1-6-10 16,7-5-2-16,5 1-9 15,5 3-67-15,5 2-123 16,2 5-139-16,3 6-173 16,-7 2-346-16,-2 17 0 15,-6 1 0-15</inkml:trace>
  <inkml:trace contextRef="#ctx0" brushRef="#br0" timeOffset="64644.47">30767 2083 3033 0,'0'5'65'16,"-5"6"79"-16,-5 4 63 15,-5 12 40-15,0 3 15 16,0 6 4-16,2 0 2 16,6-1 3-16,7-6 3 15,3-2-15-15,5-7-47 16,2-4-94-16,1-8-90 15,7-4-76-15,1-7-53 16,-4-7-25-16,0-9-7 16,-4-3 1-16,-5-10 10 15,-1 2 23-15,-2 2 29 16,0 5 33 0,-3 5 40-16,0 10 48 15,4 4 55-15,-1 7 40 16,3 6 8-16,3 9-1 15,3 5-15-15,0 2-73 16,4 0-144-16,3 0-244 16,-1-16-717-16,-1 3 0 15,-4-8 0-15</inkml:trace>
  <inkml:trace contextRef="#ctx0" brushRef="#br0" timeOffset="64969.84">31003 2107 3492 0,'6'0'54'15,"0"6"53"-15,3 8 53 16,3 8 35-16,-1 4 17 16,1 14 7-16,3 1 2 15,-3-2 1-15,-2-5 0 16,-2-6-13-16,-3-6-46 15,-4-7-65-15,-1-6-53 16,0-6-44-16,0-2-30 16,0-9-3-16,0-6 5 15,0-8-2 1,6-9-4-16,9-10-24 16,9-4-66-16,12-4-77 15,8-3-168-15,42-8-576 16,-41 16 0-16,-1 10 0 15,-13 9 0-15</inkml:trace>
  <inkml:trace contextRef="#ctx0" brushRef="#br0" timeOffset="65609.03">29828 2688 3035 0,'3'-2'9'16,"1"2"39"-16,2 0 27 15,11-1 7-15,5 2 5 16,16-2 8-16,13 1 42 15,14-3 45-15,19 2 41 16,11-2 56-16,15 0 1 16,11 0-31-16,12 2-23 15,6 1-6 1,5 0-11-16,-11 0-37 16,-13 4-93-16,-16-2-124 15,-29 3-129-15,-15-1-222 16,-20-6-618-16,-21 6 0 15,-10-2 0-15,-15-4 0 16</inkml:trace>
  <inkml:trace contextRef="#ctx0" brushRef="#br0" timeOffset="80280.14">31396 3160 2481 0,'0'0'27'0,"0"0"2"15,0 0 14-15,0 0 20 16,0 0 24-16,2 0 28 16,5 0 21-16,5 0 15 15,9 0 22-15,5 0-5 16,7-2 10-16,6-1 5 16,5 2-8-16,5-1-22 15,4-2-24-15,4 2-37 16,-1 2-57-16,-5-2-65 15,-3 2-97 1,-10 0-144-16,-5-1-156 16,-15 1-285-16,-9 3 0 15,-11 1 0-15,-11 1 0 16</inkml:trace>
  <inkml:trace contextRef="#ctx0" brushRef="#br0" timeOffset="80547.56">31403 3321 1738 0,'-5'3'54'0,"2"0"49"16,0-1 25-16,1 4 42 15,10-3 31-15,11-3 14 16,8 2 9-16,6-2 5 15,15 0 2-15,2 0-15 16,3-2-49-16,4 2-85 16,-6 0-114-16,2-3-195 15,-4-5-472-15,-8 5 0 16,-8-1 0-16,-7-2 0 16</inkml:trace>
  <inkml:trace contextRef="#ctx0" brushRef="#br0" timeOffset="81012.06">32343 2959 3445 0,'-2'-4'31'0,"2"1"-3"16,0 0 8-16,0 2 23 16,0 5 38-16,0 10 28 15,0 13 31-15,-1 9 21 16,-5 12 2-16,-2 7-32 16,-2-2 2-16,-1-1 3 15,0-4-23-15,3-5-104 16,3-8-129-16,4-7-191 15,4-14-198-15,0-6-315 16,4-8 0 0,1-10 0-16,2-8 0 0</inkml:trace>
  <inkml:trace contextRef="#ctx0" brushRef="#br0" timeOffset="81497.89">32422 2997 3136 0,'11'-34'80'15,"9"-6"43"-15,4-6 43 16,4-8 29-16,2 11 24 16,-5 11 11-16,3 5 1 15,-1 2-1-15,3 9 0 16,-1 2-48-16,-4 5-39 16,-2 5-49-16,-8 1-48 15,-4 6-30-15,-4 5-20 16,-7 11-10-1,-7 7-2-15,-7 8 2 16,-11 7 10-16,-10 5 6 16,-6-6 13-16,-7 2 11 15,1-4 6-15,1-2 0 16,2-4 1-16,4-3 0 16,7-4-1-16,10-5-7 15,5-5-16-15,10-4-13 16,5-5-16-16,3-2 10 15,6-1 20-15,5 4 8 16,8 1 11 0,8 4 12-16,6 2 10 15,2 6 16-15,0-2 22 16,-2 0 5-16,-1 1 6 16,-2 0-20-16,-2-4-49 15,-4-4-61-15,-1 2-137 16,-5-5-131-16,3-4-215 15,-6-28-502-15,5 19 0 16,-5-5 0-16,3-7 0 16</inkml:trace>
  <inkml:trace contextRef="#ctx0" brushRef="#br0" timeOffset="82278.87">32919 2525 2890 0,'0'-3'79'0,"0"3"27"15,2-1 26-15,1-1 38 16,7-3 21-16,1-2 10 16,4 0 6-16,1-1 3 15,4-2 3-15,-3 2-53 16,2-2-24-16,-2 3-26 16,-1 0-25-16,-5 3-41 15,-2 2-30-15,-5 2-7 16,-2 3-2-1,-2 10-3-15,-6 8 0 16,-3 5-1-16,-3 8 4 16,-6 0 0-16,-2-3 2 15,2-3 4-15,3-3 12 16,1-4-3-16,7-4-7 16,2-4-14-16,1-2-46 15,4-5-47-15,0-2-20 16,0-3-3-16,4-1-2 15,-1 0 0-15,5 0 1 16,-2-1 12-16,3 1 21 16,0 0 34-16,-1 1 59 15,1 2 55 1,1 2 22-16,-1 1 9 16,5 3 6-16,1-2 8 15,-2-2 3-15,4-1-10 16,-2-4-20-16,-2 0-33 15,-2-2-33-15,4-1-41 16,-4 0-55-16,-1 0-86 16,2-4-176-16,33-6-512 15,-33 5 0-15,-3 4 0 16</inkml:trace>
  <inkml:trace contextRef="#ctx0" brushRef="#br0" timeOffset="82831.58">32951 2973 1186 0,'12'0'52'0,"4"0"47"16,8 0 40-16,11 0 31 16,0 0 12-16,7 1 1 15,5 2-20 1,-2-3-82-16,0 2-144 16,-9-4-375-16,-6 4 0 15,-9 2 0-15,-7-2 0 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4-05T12:37:20.492"/>
    </inkml:context>
    <inkml:brush xml:id="br0">
      <inkml:brushProperty name="width" value="0.05292" units="cm"/>
      <inkml:brushProperty name="height" value="0.05292" units="cm"/>
      <inkml:brushProperty name="color" value="#FF0000"/>
    </inkml:brush>
  </inkml:definitions>
  <inkml:trace contextRef="#ctx0" brushRef="#br0">21474 5219 2570 0,'3'0'16'0,"1"-1"36"16,3 0 32-16,5-2 15 15,-1-1 9-15,0-1 5 16,2 2 6 0,-6 0 10-16,3-2 9 15,-3 4 0-15,-3 0 2 16,-1 1-8-16,-1 0 9 16,-1 0 45-16,-1 4 19 15,-1 10 21-15,-5 9 6 16,-8 13 5-16,-2 14 11 15,-4 9-5-15,2 5-11 16,5 1-22-16,6-2-32 16,4-2-54-16,6-6-54 15,10-5-58-15,9-5-66 16,2-8-98 0,11-9-130-16,7-8-174 15,1-15-631-15,-2-3 0 16,-1-10 0-16,-13-16 0 15</inkml:trace>
  <inkml:trace contextRef="#ctx0" brushRef="#br0" timeOffset="270.2">21366 5177 4328 0,'14'-3'-54'16,"8"0"9"-16,11-1 12 15,13-1 3-15,11 3-1 16,10 0 0-16,10 1-1 16,2 1-8-16,-1 0-51 15,-4 0-86-15,-3-4-183 16,-14 3-320-16,-19 1 0 15,-16-3 0-15,-15 3 0 16</inkml:trace>
  <inkml:trace contextRef="#ctx0" brushRef="#br0" timeOffset="465.97">21352 5443 3104 0,'34'11'8'0,"18"0"4"16,19 0 4-16,15 2 0 15,-1-4-30-15,0-9-219 16,-8-10-348-16,-6 7 0 16,-10-2 0-16,-8-2 0 15</inkml:trace>
  <inkml:trace contextRef="#ctx0" brushRef="#br0" timeOffset="787.26">21977 5399 4060 0,'-6'-1'1'0,"6"1"74"15,-3 0 27-15,6 7 12 16,15 12 10-16,11 8 2 15,-1 11 0-15,8 12 4 16,-1 0-2 0,-14-1 10-16,-9-5-6 0,-9-5-70 15,-9-8-24-15,-10-10-14 16,-9-6-20 0,-10-8-8-16,-8-4-1 15,-1-8-24-15,1-6-59 16,8-5-88-16,13-2-99 15,13-10-158-15,13-7-441 16,8 6 0-16,13-2 0 16,8 1 0-16</inkml:trace>
  <inkml:trace contextRef="#ctx0" brushRef="#br0" timeOffset="1032.37">22383 5273 3974 0,'0'-2'80'0,"0"2"76"16,0 8 31-16,0 12 14 15,0 11 3-15,2 13 0 16,1 8-3-16,3 2-5 16,0 1-38-16,6-4-87 15,-1-4-171-15,-4-6-216 16,-1-15-213-16,-3-13-408 15,-13-3 0-15,-10-10 0 16,-10-9 0-16</inkml:trace>
  <inkml:trace contextRef="#ctx0" brushRef="#br0" timeOffset="1175.33">22215 5582 3379 0,'0'-11'101'0,"6"-2"6"15,12 0 6-15,11 0 4 16,10 6-2-16,19 6-38 15,10 0-122-15,4 1-176 16,5-2-527-16,-9 4 0 16,-8-2 0-16,-9 0 0 15</inkml:trace>
  <inkml:trace contextRef="#ctx0" brushRef="#br0" timeOffset="1504.38">22807 5524 2282 0,'-16'1'168'16,"-8"3"58"-16,-4 6 61 15,-4 5 32-15,8 4 15 16,7 4 18-16,11 2-2 16,3 3-1-16,12 2-4 15,5-5-136-15,9 0-100 16,5-9-129-16,7-7-107 16,0-6-61-16,-4-6-30 15,-4-13-23-15,-7-4 6 16,-8-5 22-16,-5-1 45 15,-2-1 78-15,-5 10 66 16,0 4 91 0,0 7 96-16,0 2 79 15,0 11 29-15,0 9 5 16,0 10-5-16,0 4-15 16,7 7-58-16,2 1-104 15,9-1-142-15,9-5-233 16,1-13-782-16,2 1 0 15,1-14 0-15</inkml:trace>
  <inkml:trace contextRef="#ctx0" brushRef="#br0" timeOffset="1959.05">23165 5157 3367 0,'0'11'46'16,"-2"13"15"-16,1 12 29 15,-1 13 18-15,4 4 6 16,-2 7 2-16,-2 1-1 16,4-8-2-16,-2-7-8 15,0-8-44-15,0-12-20 16,0-11-10-16,4-9-24 15,4-8-8-15,7-7 19 16,7-5 11-16,7-4 15 16,-2 0 23-1,3 4 31-15,0 8 46 16,-7 9 22-16,-7 14 14 16,-10 13-3-16,-3 6 8 15,-10 6-25-15,-11 5 2 16,-5-10-25-16,-10-5-33 15,-5-10-33-15,-4-7-46 16,6-8-54-16,0-6-78 16,9-6-93-1,12-9-129-15,10-10-238 0,7-10-414 16,13-11 0-16,12-6 0 16,8-12 0-1</inkml:trace>
  <inkml:trace contextRef="#ctx0" brushRef="#br0" timeOffset="2173.57">23565 5079 4128 0,'-14'35'164'16,"-2"16"38"-16,-5 17 28 15,0 14 20-15,7 1-8 16,8-2-64-16,3-4-107 15,3-4-162-15,11-10-279 16,-1-10-630 0,2-13 0-16,-1-15 0 15,5-15 0-15</inkml:trace>
  <inkml:trace contextRef="#ctx0" brushRef="#br0" timeOffset="2498.17">23688 5679 5169 0,'26'-9'38'0,"10"-1"48"16,8-4 45-16,9-1 19 16,-1 2-1-16,-1 2-2 15,-4-1-5-15,3-4-26 16,-13-3-32-16,-7-2-37 16,-10-7-51-16,-13-3-56 15,-10 5-41-15,-14-2-5 16,-14 10 39-1,-11 8 74-15,-12 10 99 16,-8 10 80-16,4 17 32 16,9 11 36-16,12 9 14 15,16 7 9-15,13 1-95 16,16 1-160-16,14 0-238 16,34-10-452-16,-14-6-643 15,0-15 0-15,-2-12 0 16,-13-13 0-16</inkml:trace>
  <inkml:trace contextRef="#ctx0" brushRef="#br0" timeOffset="3339.69">21989 5449 1401 0,'6'0'102'16,"0"0"59"-16,3 0 39 16,-1 0 14-16,-4 0 19 15,-2 0 27-15,-1-1 31 16,-1-3 31 0,0 2 26-16,0-4-32 15,0 0-35-15,-1 1-51 0,1-1-39 16,-2 2-17-1,4 0-28-15,5-2-25 16,11 3-31-16,5-1-34 16,11-1-31-16,10 5-77 15,-1 0-126-15,3 0-213 16,-5-16-517-16,-5 21 0 16,-9-1 0-16,-8-1 0 15</inkml:trace>
  <inkml:trace contextRef="#ctx0" brushRef="#br0" timeOffset="4517.81">24651 5732 3221 0,'-4'-8'15'0,"4"1"33"15,0 0 18-15,0-5 11 16,0 3 14-16,9 2 19 15,3-1 22 1,5 1 20-16,7 0 19 16,8 1 27-16,6 1-17 15,6 2-29-15,9 2-14 16,6-1-15-16,5 1-15 16,4 1-36-16,-2 0-97 15,-1 0-116-15,-5-2-175 16,23 1-598-16,-47 2 0 15,-12-1 0-15,-13-1 0 16</inkml:trace>
  <inkml:trace contextRef="#ctx0" brushRef="#br0" timeOffset="4749.79">24795 5873 3465 0,'15'6'5'0,"8"-2"12"15,15 1 22-15,12 0 17 16,7 0 5-16,5-4-2 16,4-1-11-16,-4 0-58 15,-2-1-190-15,-6-9-508 16,-1 9 0-16,-11-1 0 15</inkml:trace>
  <inkml:trace contextRef="#ctx0" brushRef="#br0" timeOffset="5068.02">25738 5500 3569 0,'2'4'27'0,"-1"5"56"15,2 8 40-15,-1 10 12 16,1 8 2-1,0 6-1-15,4 7-28 16,-1-6-70-16,2-3-82 16,5-6-154-16,7-15-624 15,-11-4 0-15,0-10 0 16,-3-8 0-16</inkml:trace>
  <inkml:trace contextRef="#ctx0" brushRef="#br0" timeOffset="5473.57">25758 5473 3142 0,'3'-48'55'16,"6"-12"45"-16,10-12 25 16,4-10 3-16,13 18-1 15,12 13 0-15,11 4 2 16,6 15-2-16,4 8 3 16,2 13-21-1,-7 8-32-15,-8 15-47 16,-11 11-32-16,-18 6-18 15,-17 7-16-15,-18 7-4 16,-19 4-19-16,-18-1-3 16,-16 1-2-16,-12-4 2 15,-3-2-1-15,-2-5 4 16,9-5 10-16,10-4 15 16,12-3 16-16,17-5-3 15,14-1 36-15,11 1 10 16,16-3 3-16,13 6 0 15,11 2 5 1,8 1-2-16,9 0-1 16,2 0 0-16,-5-3-7 15,-3-1-34-15,-5-3-134 16,-4-9-181-16,-16-15-389 16,0 10 0-16,-12-6 0 15,-5-4 0-15</inkml:trace>
  <inkml:trace contextRef="#ctx0" brushRef="#br0" timeOffset="6155.29">26426 4899 1897 0,'4'-4'-8'16,"-4"0"27"0,8-4 6-16,4-2 8 0,3-1 11 15,5 0 3 1,4-3 17-16,0 6 16 16,0 1 11-16,-1 1 40 15,-1 2 7-15,-4 4 6 16,-1 6 25-16,-8 9 14 15,-5 8 5-15,-4 12 3 16,-4 7-8-16,-5-1-12 16,1 3-3-16,-2-8-16 15,-4-5-18-15,5-6-34 16,3-7-34 0,2-4-33-16,-1-4-30 0,5-4-25 15,0-4-19-15,5-1-10 16,1-1-3-1,1 0 2-15,6-1-4 16,3 1 8-16,-1 0 8 16,3 0 16-16,3 0 21 15,0 1 20-15,0 0 14 16,3 1 6-16,0 1-5 16,-2-1-2-16,-3-2-14 15,3 2-33-15,-8-2-97 16,4 0-210-16,-9-29-428 15,-4 23 0-15,-4-1 0 16,2-1 0-16</inkml:trace>
  <inkml:trace contextRef="#ctx0" brushRef="#br0" timeOffset="14441.31">27939 5017 681 0,'0'0'3'16,"0"-2"11"-16,0 2 7 16,1 0 9-16,1 0 7 15,-1-1 7-15,2 1 15 16,0 0 28-1,-1 0 28-15,1 1 24 16,-3 1 25-16,2-1 12 16,-2 2 14-16,0-1 10 15,0-2 10-15,1 1 13 16,-1-1 9-16,0 0-11 16,0 0-17-16,0 0-12 15,0 0-12-15,0 0 2 16,0 0-11-16,0 0-19 15,0 0-16-15,-6 0-16 16,-2 0-20-16,-7 0-18 16,-6 0-10-16,-3 0-13 15,-4 0-17 1,-9 0-26-16,3 0-13 16,-4 2-2-16,-1-2-3 15,1 2-4-15,7-2-1 16,2 0 0-16,4 0-3 15,6 0 4-15,9 0-6 16,4 0 1-16,4 0 0 16,2 0 5-16,2 0 6 15,-2 0 5-15,3 0 4 16,0 0 9-16,3 0 11 16,1 0 4-16,0 0 15 15,-1 0 16-15,1 4 15 16,-1 7 11-1,-3 7 5-15,0 11 4 16,-1 7 3-16,-6 12-7 16,0 6-7-16,0 4-7 15,-2 5-8-15,-5-1-13 16,-1 2-15-16,3 0-13 16,0-4-12-16,-3-5-3 15,6-5-9-15,0-5-2 16,1-7-6-16,4-5 4 15,-1-10-3 1,2-3-1-16,2-6 1 0,1-6 1 16,3-2 5-1,3-6 2-15,7 2-1 16,2-2 7-16,4-2 9 16,-4-1 1-16,0 2 3 15,0-1 1-15,1-4 0 16,-3-2 1-16,1 4-9 15,-4-1-25-15,-4 1-93 16,-1 1-168 0,-3-10-843-16,-5 2 0 0,3-4 0 15,-3-1 0-15</inkml:trace>
  <inkml:trace contextRef="#ctx0" brushRef="#br0" timeOffset="16439.04">31312 4849 829 0,'-3'-2'19'16,"-3"2"42"-16,3-2 37 16,0 0 22-1,1 2 15-15,2 2 9 0,0-4 8 16,0 2 10-16,0 0 18 16,0 0 22-16,0 0 17 15,0 0-17-15,0 0-14 16,0 0-1-16,0 0 5 15,0 0 18 1,0 0 13-16,0 0 0 16,0 0-17-16,0 0-23 15,0 0-21-15,3 0-16 16,9 0-19-16,5 0-19 16,8 0-18-16,6 0-27 15,2-2-20-15,-2-2-7 16,1 0-2-16,-5 0-7 15,-6-1-8-15,-3 3-7 16,-9-2-3 0,-5 4 3-16,0-2 11 0,-3 2 15 15,-2-1 9-15,2 1-2 16,-1 0 5 0,0 1 17-16,-1 9 6 15,-4 13 1-15,-4 11 2 16,0 12-1-16,-2 8-7 15,-3 5-9-15,3-5-6 16,3-1-1-16,1-3-4 16,4 0-15-1,1-3-5-15,2-3-4 0,4-1-2 16,3-3-2-16,-1-6-8 16,6 1-4-1,3-1-4-15,-3-4 2 16,-1-1 0-16,-4-4 0 15,-1-2-1-15,-4-6 1 16,-1-3-1-16,1-4 1 16,-2-3 0-16,0-3 2 15,0 0 5-15,0-2-1 16,-6-2 6-16,-6 1-1 16,-2-1 4-16,-10-1 6 15,-3-4 2-15,-2 1-2 16,-2-1 9-16,-4-2-8 15,-1 0-13-15,-2 1-21 16,-4 3-47 0,2 3-97-16,0 0-180 15,3-4-826-15,5 8 0 16,11-2 0-16</inkml:trace>
  <inkml:trace contextRef="#ctx0" brushRef="#br0" timeOffset="19706.52">28041 5239 397 0,'0'-2'38'0,"0"1"13"16,0 0 7-16,0-2 7 15,0 1 7-15,0 1 11 16,0 1 14-16,0 0 11 15,0 0 14-15,0 0-1 16,0 0-2 0,0 0-2-16,0 0 10 15,-1 0 5-15,-2 0 8 16,0 0 11-16,-4 0 3 16,0 0 6-16,1 0 4 15,-3 0-8-15,1 0-3 16,-2 0 0-16,1 0-3 15,1 0-4-15,-2 0-9 16,-1 1-12-16,2 4-6 16,-1 0-3-16,-1 7-3 15,2 3 1-15,-3 4-2 16,3 6-8 0,3 3-8-16,3 4-8 0,3-1-3 15,3 2-9 1,6-3-11-16,6-2-13 15,11-3-13-15,3-4-13 16,8-9-8-16,-1-3-7 16,2-6-3-16,-3-5-1 15,-2-5-8-15,-2-4 5 16,-4-3-9-16,-7-8 9 16,-5-3 9-16,-8-2 1 15,-4-3 4 1,-4-2-7-16,-8-4-10 15,-5-2-5-15,-7 4 4 16,-6 1-22-16,-6 5-40 16,-3 6-58-16,3 5-94 15,0 6-150-15,4 1-439 16,5 11 0-16,7 6 0 16,2 6 0-16</inkml:trace>
  <inkml:trace contextRef="#ctx0" brushRef="#br0" timeOffset="21999.79">28401 5508 993 0,'0'0'52'15,"0"0"8"-15,0 0 0 16,0 0 1-16,1 0 1 15,-1 0 1-15,0 0 13 16,0 0 19-16,0 0 16 16,0 0-13-16,0 0 5 15,0 0 18-15,0 0 17 16,0 0 19-16,0 0 13 16,0 0 13-16,0 0-1 15,0 0-7-15,0 0-8 16,2 0-4-1,-1 2-6-15,4-1 8 16,-2 3-5-16,5 4-10 16,-3 1 0-16,0 2-8 15,-4 4-11-15,-1 2-26 16,-3 3-69-16,-5-1-86 16,0 0-149-16,5-6-648 15,-15 1 0-15,4-4 0 16,4-6 0-1</inkml:trace>
  <inkml:trace contextRef="#ctx0" brushRef="#br0" timeOffset="22857.64">28782 5030 1804 0,'-3'0'89'15,"0"0"41"-15,-2-2 23 16,-4 2 15-16,3 0 15 16,-3 0 18-16,-5 4 27 15,-5 6 40-15,-5 8 38 16,-8 14-24-16,-4 12-31 15,0 13-34-15,1 5-11 16,8 6-13-16,9-8-14 16,9-5-21-16,8-11-26 15,5-6-45-15,14-10-53 16,4-11-47 0,6-8-59-16,14-9-28 15,2-9-28-15,-8-7 0 16,-3-4 14-16,-12-5 6 15,-9-5-1-15,-9-1 16 16,-6-2 5-16,-4 2 28 16,-6 2 34-16,-6 6 4 15,-5 6 1-15,-3 6-42 16,4 8-91-16,5 1-130 16,11 1-453-16,2 7 0 15,3-2 0-15,16-3 0 16</inkml:trace>
  <inkml:trace contextRef="#ctx0" brushRef="#br0" timeOffset="23315.83">28967 5180 3926 0,'-14'9'65'16,"1"5"20"-16,-4 7 4 16,2 4-1-16,12 4-6 15,2 0-22-15,4-6-17 16,1 0-25 0,5-5-20-16,2-9-42 0,5-4-52 15,-1-4-18 1,3-7 5-16,-4-6 23 15,2-7 18-15,-3-3 43 16,-1-7 43-16,1-2 46 16,-4 3 45-16,-1 6 38 15,-3 4 21-15,-3 6 1 16,0 10 2-16,-2 2-1 16,0 14-2-16,-2 11-18 15,-1 11-28-15,-3 9-19 16,0 10-28-16,0-2-21 15,3-2-34 1,0-4-63-16,0-2-136 16,3-9-207-16,0-21-616 15,3 2 0-15,3-10 0 16,6-9 0-16</inkml:trace>
  <inkml:trace contextRef="#ctx0" brushRef="#br0" timeOffset="23580.47">29312 5340 4230 0,'2'0'-24'0,"4"0"1"16,11 0-2 0,12 0-68-16,11 0-179 15,4-5-486-15,0 3 0 16,-7 2 0-16,-4-3 0 16</inkml:trace>
  <inkml:trace contextRef="#ctx0" brushRef="#br0" timeOffset="24272.31">28696 5333 1988 0,'0'0'57'15,"0"-3"38"-15,0 3 23 16,0-2 7-16,0 2-1 16,0 0 3-1,-3 0 7-15,-3 0 6 16,-8 2 3-16,-7 3-19 16,-9 6-35-16,0 5-41 15,0 8-39-15,0 8-101 16,16 1-218-16,-1 5-273 15,9-2 0-15,6-5 0 16,11-8 0-16</inkml:trace>
  <inkml:trace contextRef="#ctx0" brushRef="#br0" timeOffset="25440.91">30050 5124 820 0,'0'0'43'0,"0"-2"47"16,3 1 33-16,0 1 41 15,-3 0 44 1,2 0 50-16,-2 0 38 0,1 0 29 16,-4 0 47-1,0 0 27-15,-7 0 0 16,-5 3-28-16,-6 9-12 16,3 5-34-16,-3 7-39 15,4 6-45-15,8 6-37 16,3 0-30-16,6 0-45 15,6-1-42-15,8-5-36 16,5-8-33-16,10-7-34 16,7-7-26-16,2-4-6 15,-1-9-8-15,-4-8 7 16,-10-5 16-16,-8-4 0 16,-6-12 11-16,-9-5 12 15,-6-6 16 1,-8 2 11-16,-4 1 15 15,-1 6-18-15,-1 9-52 16,-4 7-104-16,5 9-169 16,10 5-224-16,-7 11-360 15,6 7 0-15,5 2 0 16,4 4 0-16</inkml:trace>
  <inkml:trace contextRef="#ctx0" brushRef="#br0" timeOffset="25659.03">30312 5419 4056 0,'0'23'10'0,"-1"4"4"15,-2 8-2-15,-5 7-24 16,1-5-84-16,4-9-164 15,0-12-484-15,0 2 0 16,4-7 0-16,1-10 0 16</inkml:trace>
  <inkml:trace contextRef="#ctx0" brushRef="#br0" timeOffset="26155.24">30687 5152 4264 0,'-18'-5'64'15,"-6"2"35"-15,-6 2 22 16,-8 5 10-16,11 11 2 15,3 15-1-15,5 6-9 16,7 7-25-16,7 1-35 16,6-2-71-16,10-9-82 15,7-10-70-15,3-11-28 16,3-7-8 0,0-10 24-16,-3-12 22 15,-5-5 48-15,-2-6 54 16,-6-7 56-16,1-6 69 15,1 3 39-15,-2 2 36 16,-2 8-1-16,0 8-4 16,-1 7-21-16,1 9-15 15,-2 10-33-15,-2 12-30 16,-1 11-18-16,-1 10-22 16,-1 6-20-16,-2 5-40 15,-2-3-56-15,1-7-61 16,1-6-129-16,1-10-179 15,2-6-333 1,0-6 0-16,0-7 0 16</inkml:trace>
  <inkml:trace contextRef="#ctx0" brushRef="#br0" timeOffset="26637.71">30923 5152 4918 0,'4'-8'-4'16,"6"0"6"-16,7 1 9 15,8 0 0-15,2 6 0 16,0 1-3-16,-5 5-8 15,-11 8-4-15,-6 3 0 16,-11 7 3-16,-9 2-2 16,-3-1-2-16,-5-2-7 15,-2-4 2-15,4-7-2 16,8-3-3-16,4-1-9 16,5-4 2-16,8-1 4 15,5-2 2-15,7 0 0 16,2 0-4-1,4 1-3-15,-2 7 13 16,-4 4 26-16,-13 6 28 16,0 6 43-16,-7 4 37 15,-2-2 27-15,-9 3 53 16,-5-4 42-16,-5-1-4 16,-7-6-18-16,-1-5-103 15,3-5-128-15,6-5-249 16,7-33-931-16,11 21 0 15,6-5 0-15,6-3 0 16</inkml:trace>
  <inkml:trace contextRef="#ctx0" brushRef="#br0" timeOffset="27457.43">30719 5413 1320 0,'0'0'71'0,"0"0"30"16,0 0 20-16,0 0 27 15,0 0 42 1,0 0 43-16,0 0 40 0,0 1 47 16,0 0 39-16,0 2-16 15,0 4-15 1,0 4-23-16,0 7-18 15,0 7-26-15,0 4-38 16,-3 2-44-16,1 3-50 16,-4-3-82-16,2-3-132 15,-1-3-170-15,4-14-724 16,-1 2 0-16,2-9 0 16,2-7 0-16</inkml:trace>
  <inkml:trace contextRef="#ctx0" brushRef="#br0" timeOffset="29145.65">28977 5207 791 0,'0'0'51'15,"0"0"16"-15,0 0 19 16,0 0 13-16,0 0 8 15,0 0 12-15,0 0 22 16,0 0 18 0,0 0 10-16,0 0-18 15,0 0-20-15,0 0-14 16,0 0-17-16,0-2-11 16,0 1-4-16,0 0-6 15,3-3-16-15,0 2-10 16,0-2-4-16,7 0 1 15,3 0-2-15,-1-1 0 16,6 2 5-16,0-3 9 16,0 2 14-16,-3 1 11 15,2 0 6-15,-5 2-2 16,-6 1-3-16,-3 0-8 16,1 0-20-16,-4 1-87 15,5-1-232 1,-4 6-392-16,-1-4 0 15,-1 0 0-15,-1-1 0 16</inkml:trace>
  <inkml:trace contextRef="#ctx0" brushRef="#br0" timeOffset="40084.4">31786 5328 810 0,'-3'0'62'0,"3"0"26"16,0 0 12-16,0-1 8 15,0 1 7-15,0 0 17 16,0 0 26-16,0 0 24 16,0 0 19-1,0 0-7-15,0 0-17 16,0 0-10-16,0 0-1 16,0 0-5-16,0 0 0 15,0 0 3-15,3 0-12 16,3 0-18-16,6 0-18 15,3 0-15-15,3 0-19 16,2 0-17-16,1 0-15 16,-2 0-47-16,-2 0-123 15,8-4-200-15,-7-32-361 16,-1 31 0-16,-4-3 0 16,-5 1 0-16</inkml:trace>
  <inkml:trace contextRef="#ctx0" brushRef="#br0" timeOffset="40500.87">31864 5450 2046 0,'9'0'75'0,"3"0"11"16,3 0 0-16,8 0-15 16,-3 0-87-16,21-6-453 15,-18 5 0-15,-2 0 0 16,-3-2 0-16</inkml:trace>
  <inkml:trace contextRef="#ctx0" brushRef="#br0" timeOffset="42221.44">32421 5074 2047 0,'0'-1'88'15,"-2"-4"31"-15,-1 1 19 16,0-2 18-16,2 1 14 15,-3 1 20-15,2 1 29 16,-1 0 46-16,2 3 32 16,-4 0-34-16,-4-1-29 15,-6 2-15-15,-2 3-1 16,-4 7-7 0,-3 10-4-16,3 5-15 0,1 8-26 15,7 4-43 1,4-1-32-16,9-2-13 15,3-1-11-15,3-3-18 16,6-6-17-16,2-2-14 16,8-6-8-16,2-3-8 15,3-4-12-15,5-5-7 16,1-3-4-16,2-2-7 16,1-8-5-16,0-1-9 15,-7-7-8-15,-4-7-5 16,-7-4-29-16,-12-10-36 15,-6-4-22-15,-6-4-2 16,-12-4-11 0,-9 1 3-16,-5 3-4 0,-7 11-15 15,-2 4-61 1,6 11-97-16,10 11-129 16,-2 5-236-16,8 7 0 15,8 3 0-15</inkml:trace>
  <inkml:trace contextRef="#ctx0" brushRef="#br0" timeOffset="42544.54">32665 5292 2959 0,'3'7'147'0,"6"8"45"16,-3 4 16-16,1 5 4 16,-4 5 2-16,0-1 3 15,-1 2-2-15,-1-1-18 16,1-2-59-16,-1-3-176 15,4-8-225-15,1-11-616 16,1 4 0-16,1-9 0 16,1 0 0-16</inkml:trace>
  <inkml:trace contextRef="#ctx0" brushRef="#br0" timeOffset="43277.67">33019 4979 2820 0,'-8'-5'35'0,"-1"-1"27"16,-7 3 18-16,-3 0 16 16,0 7 9-16,-2 9 11 15,-2 7 5-15,4 9 7 16,2 4 0 0,5 5-9-16,9-2-24 15,0-2-31-15,6-6-23 16,3-1-29-16,0-7-27 15,6-9-40-15,3-2-10 16,5-5-18-16,-2-5-2 16,6-8 4-16,-6-5 6 15,2-7 14-15,-2-8 11 16,1-3 22-16,-4-2 26 16,0-1 43-16,-3 6 10 15,-1 7 12-15,-2 2 2 16,-3 8 3-16,-3 7 4 15,0 4 30 1,-3 7 32-16,0 7 6 16,0 11 2-16,-3 11-6 15,-2 9-1-15,1 7 4 16,-3-1 0-16,0-3-10 16,3-3-14-16,2-5-73 15,2-6-111-15,-3 0-93 16,3-10-175-16,5-14-576 15,-4 4 0-15,4-6 0 16,0-3 0 0</inkml:trace>
  <inkml:trace contextRef="#ctx0" brushRef="#br0" timeOffset="43863.55">33366 5032 2859 0,'5'-8'65'15,"-1"-2"34"-15,4-1 25 16,-2-2 39-16,7 5 21 15,-8 5 16-15,3 0 4 16,-2 3 16-16,1 6 21 16,-4 5-24-16,-3 13-15 15,-5 5-26-15,-6 7-16 16,-5 0-35-16,-3 3-20 16,-5-4-12-16,2-4-5 15,3-5-15-15,0-6-23 16,5-4-24-1,5-3-31-15,2-7-38 16,4 0-61-16,3-5-56 16,0-1-12-16,6-4-7 15,4-4-2-15,-1-2-5 16,2 0-1-16,0 0 16 16,-6 8 29-16,-2 2 35 15,3 0 55-15,-3 6 53 16,4 1 17-16,3 5 8 15,-1 0 0-15,-2 3 8 16,8-1 8 0,-1-3-9-16,1-1-11 0,2-2-21 15,2-2-29-15,-1-3-32 16,-1-1-74-16,2-2-102 16,5-8-140-16,-10-20-294 15,0 21 0-15,-4 0 0 16,-4-5 0-16</inkml:trace>
  <inkml:trace contextRef="#ctx0" brushRef="#br0" timeOffset="44799.87">33371 5018 598 0,'0'-1'106'0,"0"-1"25"16,0 1 10-16,1-2 6 15,-1 4 3-15,0-1 9 16,0 0 9-16,0 0 9 16,0-1 12-16,0 1-46 15,0 0-26-15,0 0-12 16,-1 0-5 0,-2 0 1-16,0 0 1 15,-6 0-9-15,1 0-8 16,-3 0-18-16,-5 3-30 15,2 1-50-15,-2 0-98 16,10-2-447-16,-8 9 0 16,4-3 0-16,4-2 0 15</inkml:trace>
  <inkml:trace contextRef="#ctx0" brushRef="#br0" timeOffset="45575.56">32364 5614 885 0,'0'0'67'16,"1"0"28"-16,1 0 20 15,-1 0 28-15,4 0 37 16,5 1 33-16,4 1 24 16,4-1 17-16,10 2 11 15,10-3-15-15,16 0-39 16,17 0-16-16,13 2 19 16,17-1-14-16,6 4-34 15,5 1-36-15,-3 2-36 16,-5 3-30-16,-15 0-23 15,-15 1-20 1,-14-4-9-16,-15 0-43 0,-18 1-99 16,-10-7-129-16,-2-4-136 15,-11 2-252-15,-4 0 0 16,-3-4 0-16,-2-2 0 16</inkml:trace>
  <inkml:trace contextRef="#ctx0" brushRef="#br0" timeOffset="47004.97">32752 6004 2541 0,'0'-3'87'16,"0"0"37"-16,0-2 25 16,0 0 26-16,3 2 29 15,-3-2 26-15,0 2 27 16,2 2 7-16,2-1 15 15,2 7-22-15,2 9-34 16,-1 11-36 0,2 6-25-16,-4 13-24 15,1 2-29-15,0-2-41 16,3-3-67-16,-2-10-103 16,1-1-90-16,2-10-134 15,4-11-186-15,-5-24-352 16,1 13 0-16,0-4 0 15,-1-6 0-15</inkml:trace>
  <inkml:trace contextRef="#ctx0" brushRef="#br0" timeOffset="47283.02">33026 5898 2449 0,'0'-3'51'0,"0"1"26"16,0 2 41-16,0 2 29 16,0 11 12-16,3 14 7 15,-3 11 5-15,0 13 2 16,0 10 0 0,0-1-35-16,0-1-28 0,0-3-67 15,0-6-142-15,3-13-200 16,-3-10-416-16,0-6 0 15,0-6 0 1,0-11 0-16</inkml:trace>
  <inkml:trace contextRef="#ctx0" brushRef="#br0" timeOffset="47686.38">32752 6299 3307 0,'0'-2'-42'0,"0"2"35"16,3-2 28-16,3 2 13 15,6 9 10-15,6 5 14 16,3 13 42-16,1 13 37 16,0 9 8-16,0 2 50 15,-3 3-3-15,2-4-33 16,-3-5-25-16,1-9-15 16,1-5-13-16,1-11-33 15,0-6-78-15,3-10-70 16,3-6-36-1,2-9-7-15,-2-9-6 16,-4-10-11-16,-1-9-13 16,-9-9-49-16,-2-10-115 15,7-6-398-15,-12 2 0 16,-3 4 0-16</inkml:trace>
  <inkml:trace contextRef="#ctx0" brushRef="#br0" timeOffset="49044.67">30248 7054 3852 0,'1'0'11'0,"-1"2"56"16,2 7 34-16,-2 11 18 15,0 10 11-15,0 11 3 16,0 10 4-16,0 2 1 15,0-1 0-15,0-4 9 16,0-1-28-16,-2-4-79 16,1-5-77-16,-2-6-66 15,1-7-33-15,1-7-47 16,-1-8-70-16,2-8-70 16,6-9-102-1,-3-11-74-15,8-7-135 16,-11-1 0-16,3-15 1416 15,-6 2-1233-15,0 2 76 16,-14-8 101-16,15-7 87 16,-2 0 111-16,1 0 110 15,3-3 86-15,9 8 121 16,5 1 91-16,4 5 15 16,10 6 2-16,2 7-20 15,8 1-48-15,1 10-63 16,3 6-69-1,-6 7-45-15,-3 11-16 16,-7 12-15-16,-6 14-23 16,-8 8-22-16,-8 9-14 15,-7 6-10-15,-6-5-7 16,-9-2 0-16,-4-5-1 16,-10-6-1-16,-4-6-5 15,-5-4-10-15,-4-2-10 16,1-3-5-16,11-3-2 15,1-7-4-15,12 0-6 16,10-6-1-16,6 1 12 16,8-4 22-16,10 2 15 15,9 1 20 1,8 5 28-16,5 3 26 16,7 3 8-16,0 2 2 15,-7 1 8-15,-6-1-1 16,-4-3-37-16,-6-1-65 15,-7-5-106-15,4-6-236 16,-8-2-282-16,-5-1 0 16,-1-7 0-16</inkml:trace>
  <inkml:trace contextRef="#ctx0" brushRef="#br0" timeOffset="49610.89">30830 7353 2292 0,'-11'-4'38'0,"-3"0"54"16,-5 2 42-16,-5-1 25 15,6 5 22-15,0 6 26 16,0 4 18-16,4 5 14 16,6 5 5-1,5 5-18-15,1-2-16 16,8 1-53-16,11-4-53 15,8-3-68-15,2-7-76 16,8-6-86-16,1-5-71 16,-4-8-73-16,-8-5-45 15,-3-4-22-15,-9-6-1 16,-9-6 19-16,-2 2 43 16,-1-2 89-16,-1 3 85 15,1 6 97 1,1 3 83-16,-1 8 80 15,0 4 46-15,0 2 36 16,2 5 25-16,-1 7-12 16,4 1-34-16,1 7-44 15,6 4-34-15,-3 5-51 16,3-2-74-16,-1-2-116 16,-1-4-158-16,-4-11-444 15,-1 6 0-15,2-7 0 16,-4-6 0-16</inkml:trace>
  <inkml:trace contextRef="#ctx0" brushRef="#br0" timeOffset="50060.77">31145 7372 3576 0,'3'3'12'16,"0"4"22"-16,4 6 14 16,2 7 3-16,2 4 0 15,-1 0-3-15,1 2-9 16,-3-5-10-16,-5-3-8 16,-2-3-8-16,1-9-16 15,-2-4-28-15,-2-2-23 16,2-6 1-1,2-8 16-15,-2-3 15 16,0-8 12-16,5-8 11 0,4-1 12 16,8-1 12-1,6 2 8-15,5 5 12 16,-1 6 26-16,-4 9 10 16,-5 7 17-16,0 3 16 15,-7 10 11-15,-5 5 3 16,-4 7-7-16,0 6-22 15,-4 5-57-15,2 1-71 16,0-5-126-16,5-8-196 16,-2-21-483-16,2 12 0 15,2-9 0-15,5-5 0 16</inkml:trace>
  <inkml:trace contextRef="#ctx0" brushRef="#br0" timeOffset="50435.25">31562 7285 3835 0,'-12'2'41'0,"-2"6"60"15,-4 5 24-15,3 7 6 16,10 5 0-16,2 5 1 15,5 1-5 1,4-2-2-16,5-5-13 16,3-3-22-16,0-10-74 15,4-4-63-15,-1-7-28 16,-4-7-13-16,-4-11 2 16,-4-9 0-16,1-9 4 15,-6-12 5 1,-6-10 13-16,3-7 15 0,0-6 9 15,-2-3-28-15,-1 1-28 16,6 6-128-16,-2 11-120 16,2 1-364-16,2 30 0 15,-2 13 0-15</inkml:trace>
  <inkml:trace contextRef="#ctx0" brushRef="#br0" timeOffset="50825.68">31721 7372 3519 0,'-3'20'27'0,"3"5"16"0,3 1 6 16,0 6 1-16,14-10-4 16,4-5-4-1,9-7-19-15,9-6-21 16,-1-7-35-16,-4-4-46 16,-11-11-16-16,-14-6-8 15,-6-7-5-15,-14-1-4 16,-10-6 16-16,-7 0 30 15,-2 5 29-15,-5 7 20 16,2 5 21-16,7 9-23 16,5 7-147-16,32-2-408 15,-22 11 0-15,11 0 0 16,3 3 0 0</inkml:trace>
  <inkml:trace contextRef="#ctx0" brushRef="#br0" timeOffset="51543.63">32000 7304 3788 0,'0'0'23'0,"1"2"46"0,2 7 49 16,0 5 24-16,2 6 3 16,4 3 2-16,-3 5 0 15,0-3 1 1,-3-5 2-16,0-1-14 16,0-8-24-16,-3-4-69 15,0-4-81-15,0-3-47 16,7-4-24-16,4-7-9 15,1-9-10-15,6-6-8 16,3-11-11-16,-3 0-2 16,3-1 12-16,-3 7 25 15,-3 2 38-15,2 10 40 16,-5 8 33-16,-3 8 13 16,3 0 35-1,-3 9 34-15,-3 9 25 16,0 4 9-16,-3 4 4 15,1 6 1-15,-4 0-7 16,0-2-19-16,0-4-20 16,0-6-19-16,0-4-37 15,0-5-54-15,2-4-51 16,-1-2-10-16,4-2 2 16,3-6-2-16,5-4 1 15,4-8 2-15,5-4 10 16,4-11 13-1,1-5 10-15,-1-2 21 16,2 2 43-16,-7 5 13 16,-7 6 17-16,-4 12 19 15,-7 8 12-15,-1 4 42 16,-2 12 26-16,0 10 4 16,-2 7 9-16,4 10 8 15,-2 6-7-15,0-3-13 16,3-1-44-16,6-6-92 15,7-2-117-15,10-10-286 16,1-5-529 0,-6-6 0-16,6-7 0 0</inkml:trace>
  <inkml:trace contextRef="#ctx0" brushRef="#br0" timeOffset="52855.73">30618 8011 3315 0,'-21'0'5'15,"-9"0"41"-15,-8 0 28 16,-6 4 31-16,8 0 12 16,2 5 5-16,8 1 7 15,5 2 2 1,6-3-11-16,11-2 19 15,1 0-33-15,7-2-39 16,11 3-28-16,10-4-30 16,9 4-14-16,3 1-3 15,4 5-7-15,-6 3 2 16,-5 7 18-16,-9 10 13 16,-5-2 3-16,-8 6 3 15,-5-4 23-15,-3-2 27 16,-5-7 26-16,-9-7 22 15,-5-3 12-15,-8-5-3 16,-5-6-7-16,-1-2-7 16,0-4-28-1,5-5-36-15,5-3-96 16,7-4-118-16,10-3-191 16,17-16-645-16,6 6 0 15,9 0 0-15,4-1 0 16</inkml:trace>
  <inkml:trace contextRef="#ctx0" brushRef="#br0" timeOffset="53090.61">30874 7990 3672 0,'0'4'22'15,"0"13"61"-15,0 9 42 16,2 15 13-16,0 13 2 16,1 14-4-16,2 0-38 15,1 1-58-15,3-2-68 16,0-9-153-16,11-16-668 16,-16-7 0-16,3-12 0 15</inkml:trace>
  <inkml:trace contextRef="#ctx0" brushRef="#br0" timeOffset="53282.49">30794 8331 3821 0,'15'-3'9'15,"9"1"1"-15,12-1 0 16,14 1-3-16,4-1-56 15,2 0-144-15,11-6-530 16,-12 3 0-16,1 2 0 16</inkml:trace>
  <inkml:trace contextRef="#ctx0" brushRef="#br0" timeOffset="53676.5">31342 8254 3824 0,'-26'0'97'0,"-4"5"70"15,-9 5 43-15,-1 3 20 16,11 3 14 0,9 8 5-16,7 2-14 15,8-1-5-15,5 0-7 16,8-1-48-16,10-9-125 16,4-4-125-16,7-6-127 15,1-10-73-15,1-6-45 16,-8-5-17-16,-6-9 18 15,-11-5 35-15,-3 1 42 16,-3-1 67 0,-3 7 99-16,1 7 99 15,-1 5 104-15,0 5 63 16,0 6 38-16,0 8 22 16,2 8 0-16,1 7-31 15,3 5-31-15,4 8-43 16,6-7-55-16,4 2-74 15,7-7-100-15,-1-4-114 16,4-10-181-16,32-11-559 16,-32-3 0-16,-6-9 0 15,-3-8 0-15</inkml:trace>
  <inkml:trace contextRef="#ctx0" brushRef="#br0" timeOffset="53925.2">31656 7834 3047 0,'0'2'67'0,"0"12"39"16,0 12 56-16,0 18 27 16,0 13 8-16,0 17 0 15,0 3 1-15,0-3-7 16,0-5-40-16,0-11-79 15,2-12-199-15,4-17-243 16,-4-8-446-16,-2-9 0 16,-7-12 0-16</inkml:trace>
  <inkml:trace contextRef="#ctx0" brushRef="#br0" timeOffset="54297.65">31531 8281 4064 0,'8'0'9'16,"8"0"20"-16,6 1 21 16,8 1 5-16,15 1 2 15,5-3 4-15,4 3-1 16,6-2-7-16,-3-5-3 16,-10-1-29-16,-8-5-26 15,-11-5-33-15,-14-5-38 16,-6-2-3-1,-10-3-2-15,-10-2 3 0,-6 7 33 16,-2 0 61-16,-4 8 51 16,-1 4 70-1,2 12 50-15,2 5 27 16,5 11 37-16,5 7 8 16,8 8-3-16,9 3-2 15,11 1-36-15,7-5-92 16,4 0-107-16,9-6-174 15,4-6-260-15,-3-36-693 16,-2 22 0-16,-1-11 0 16,-6-3 0-16</inkml:trace>
  <inkml:trace contextRef="#ctx0" brushRef="#br0" timeOffset="55157.88">30522 8931 2823 0,'4'-1'-25'0,"14"1"33"16,12 0 14-1,19-4 4-15,26 0 25 16,24-2 49-16,23-5 69 16,17-3 33-16,14-3 7 15,9 2 62-15,4 2-40 16,-8 6-107-16,-12-1-166 15,-12 1-791-15,-32 5 0 16,-31 2 0-16,-21-1 0 16</inkml:trace>
  <inkml:trace contextRef="#ctx0" brushRef="#br0" timeOffset="81967.84">26772 4670 1413 0,'0'0'19'0,"0"0"19"16,0 0 20-16,0 0 28 15,0 0 28 1,0 0 18-16,0 0 32 16,0 0 26-16,0 1 17 15,0 1 4-15,0 1 8 16,0-2-3-16,-4 2-10 16,0 1-21-16,0-1-13 15,1-3-11-15,2 4-28 16,1-4-14-16,0 0-20 15,1 0-1-15,7-4-15 16,8-3-16-16,10-7-15 16,7-3-4-16,12-5-15 15,11-5-4 1,4-2 5-16,10 3 5 16,6-3 23-16,1-2-1 15,1 4 11-15,-1-2 1 16,-8 6-5-16,-7 0-27 15,-14 4-37-15,-15 7-65 16,-13 3-87-16,-11 2-206 16,-8-10-534-16,-10 10 0 15,-6 3 0-15,-4-6 0 16</inkml:trace>
  <inkml:trace contextRef="#ctx0" brushRef="#br0" timeOffset="82237.36">27424 4181 3623 0,'3'-4'3'16,"6"-4"21"-16,9 1 20 15,6-1 36-15,5 3 38 16,8 3 22-16,-2 7 5 15,-3 4 6-15,-7 10 3 16,-6 10 5-16,-11 10 0 16,-5 4-16-16,-9 5-18 15,-2-1-37-15,-6-4-60 16,6-2-108 0,-2-5-163-16,4-17-729 15,4 1 0-15,7-7 0 16,5-11 0-16</inkml:trace>
  <inkml:trace contextRef="#ctx0" brushRef="#br0" timeOffset="83030.48">28115 2971 4682 0,'0'0'-20'0,"0"0"20"16,3 3 32-16,-3 6 38 16,1 6 25-16,2 14 16 15,-1 9 7-15,-1 12 0 16,1 6 0-16,-2 2 11 16,0 1-17-16,0-2-66 15,1-6-129-15,-1-6-182 16,14-14-294-16,-11-4-381 15,3-13 0 1,-5-9 0-16,-8-7 0 0</inkml:trace>
  <inkml:trace contextRef="#ctx0" brushRef="#br0" timeOffset="83238.73">27889 3250 4544 0,'27'-7'-21'16,"9"-1"26"-16,17 2 28 16,13-4 28-16,4 5 4 15,0 5-10-15,-1 0-83 16,-4-4-114-16,0 4-208 16,-14-10-494-16,-9 13 0 15,-12-6 0-15,-6 2 0 16</inkml:trace>
  <inkml:trace contextRef="#ctx0" brushRef="#br0" timeOffset="83592.58">28637 3207 3634 0,'3'0'73'15,"0"3"66"-15,2 1 53 16,2 7 44-16,1 8 15 16,7 3 6-1,-3 9 17-15,4 0-6 16,-7 0 2-16,2-1-58 16,-8-3-31-16,1-5-82 15,-4-2-63-15,0-9-60 16,0-8-53-16,-5-5-34 15,0-10-36-15,-1-11 6 16,3-6 1-16,1-11 7 16,9-5 8-16,3-5-14 15,8 3-58-15,0 2-82 16,12 6-160-16,-9-33-395 16,2 52 0-16,1 4 0 15</inkml:trace>
  <inkml:trace contextRef="#ctx0" brushRef="#br0" timeOffset="83972.18">28962 3237 4340 0,'-27'19'77'15,"-4"3"48"-15,-4 6 18 16,0 4 3-16,21-4-7 15,7-3 1-15,12 0-8 16,11-7-23-16,8-3-45 16,8-8-97-16,7-5-105 15,0-11-86-15,2-7-57 16,-10-8-15 0,-8-4 29-16,-5-7 50 15,-9 4 60-15,-7 5 90 16,-1 7 90-16,-1 7 85 15,0 6 72-15,0 6 60 16,0 8 43-16,-1 6 12 16,1 5-31-16,0 6-92 15,0 3-172-15,0 0-182 16,12-11-278-16,-6 1-471 16,1-11 0-16,4-3 0 15,-1-11 0-15</inkml:trace>
  <inkml:trace contextRef="#ctx0" brushRef="#br0" timeOffset="84153.63">29217 3328 4935 0,'3'0'55'0,"4"3"21"16,2 4 19-16,2 7-1 16,2 2 1-16,-4 7-20 15,1 2-74-15,-2-3-125 16,3-4-185-16,8-11-689 15,-13-4 0-15,-1-3 0 16,1-6 0-16</inkml:trace>
  <inkml:trace contextRef="#ctx0" brushRef="#br0" timeOffset="84310.85">29343 3139 4596 0,'0'-7'-36'15,"0"0"-58"-15,0 0-91 16,0-2-83-16,9 4-103 16,0 1-357-16,2 6 0 15,5 3 0-15,5 4 0 16</inkml:trace>
  <inkml:trace contextRef="#ctx0" brushRef="#br0" timeOffset="84627.38">29483 3218 3080 0,'2'17'214'0,"2"8"28"0,-1 6 31 15,3 11 12-15,-6-5 6 16,1-1 3-16,-1-4 1 16,0-6-1-1,0-3-3-15,0-11-174 16,0-3-75-16,0-7-50 16,3-6-46-16,5-8-20 15,1-8-17-15,11-9-19 16,5-7-10-16,5-5 2 15,0 4 1-15,2 1 26 16,-2 7 30-16,-3 9 45 16,-4 9 24-16,-5 5 21 15,-3 12 28-15,-3 12 17 16,-1 7 4-16,-7 5-38 16,6 11-118-16,4-2-251 15,-3-2-618 1,4-3 0-16,0-6 0 15,-2-9 0-15</inkml:trace>
  <inkml:trace contextRef="#ctx0" brushRef="#br0" timeOffset="85369.9">28211 4127 2409 0,'0'-5'123'0,"0"-4"42"16,0 1 43-16,0-1 35 15,0 1 29-15,0 6 29 16,0 0 27-16,0 1 21 15,0 4 28-15,2 8 32 16,-2 14 7-16,0 12 3 16,0 18-41-16,1 10-37 15,-2 5-28 1,-1-4-88-16,2-2-179 0,0-14-140 16,0-13-301-1,2-23-971-15,1-3 0 16,-3-13 0-16,0-12 0 15</inkml:trace>
  <inkml:trace contextRef="#ctx0" brushRef="#br0" timeOffset="85761.27">28077 4304 4593 0,'5'0'49'0,"11"4"63"15,11 2 42-15,8 1 72 16,16 1 23-16,9-2-4 16,8-5-49-16,3 2-55 15,1-6-44 1,-3-4-76-16,-12-1-124 16,-14-5-102-16,-12-9-93 15,-13-5-133-15,-18-2-34 16,-10 1 50-16,-10 3 111 15,-13 4 102-15,-3 13 100 16,-3 8 119-16,1 10 117 16,7 9 74-16,7 12 67 15,11 5 68-15,6 9 12 16,7 2-59-16,12 0-118 16,6-6-193-1,14-7-297-15,11-13-695 16,4-11 0-16,9-8 0 15,-2-12 0-15</inkml:trace>
  <inkml:trace contextRef="#ctx0" brushRef="#br0" timeOffset="86045.78">28947 4061 5771 0,'-18'5'5'15,"-3"9"-1"1,6 11 10-16,0 8 10 16,15 9 6-16,7 12 5 0,6 3-2 15,0 1 0 1,-2-1-9-16,-2-9-19 16,-5-15-13-16,-8-4-32 15,-12-12-59-15,-8-13-53 16,-4-4-44-16,-7-4-30 15,2-13-47-15,9-8-138 16,15-10-503-16,3-7 0 16,12-6 0-16,11 1 0 15</inkml:trace>
  <inkml:trace contextRef="#ctx0" brushRef="#br0" timeOffset="86262.23">29233 3906 4892 0,'-3'21'43'15,"3"11"15"-15,0 14 18 16,-3 12 2-16,6 2-14 16,-3 3-71-16,3-5-107 15,0-9-180-15,0-21-665 16,-3 1 0-16,-3-13 0 15,-15-10 0-15</inkml:trace>
  <inkml:trace contextRef="#ctx0" brushRef="#br0" timeOffset="86436.05">29026 4230 4281 0,'6'-7'62'15,"10"0"29"-15,14 2 1 16,14-2 0-16,15 1-36 15,22 5-74-15,11-3-97 16,9-1-230-16,-5-2-494 16,-6-1 0-16,-12 1 0 15,-16-3 0-15</inkml:trace>
  <inkml:trace contextRef="#ctx0" brushRef="#br0" timeOffset="89233.79">29474 9910 1559 0,'0'-4'51'16,"0"3"46"-16,0-1 34 15,0-1 25-15,0 2 13 16,0 2 10-16,3-1 10 15,0-1 22 1,2 1 21-16,-1 0-8 16,1 0-11-16,-4 0-39 15,2 0-22-15,-2 0 5 16,-1 3 23-16,0 4 35 16,0 5 14-16,0 9 1 15,-7 11-12-15,1 6-12 16,-3 6-11-16,0 6 4 15,-3 2-17-15,6-3-28 16,-2-1-41-16,4-2-50 16,-2-7-48-1,-2-3-72-15,4-5-107 16,2-5-128-16,4-8-242 16,-4-12-475-16,5-2 0 15,-1-7 0-15,-1-9 0 16</inkml:trace>
  <inkml:trace contextRef="#ctx0" brushRef="#br0" timeOffset="89748.3">29464 9881 3738 0,'13'-15'-34'16,"9"-5"27"-16,4-2 27 16,9-7 25-16,2 7 9 15,1 3 7-15,4 4 24 16,2 1 27-16,-2 10 9 16,-6 1 44-16,-4 10-3 15,-11 10-21-15,-9 11-23 16,-8 6-20-16,-8 12-7 15,-8 6-3-15,-12-1-21 16,-5-1-26-16,-7-2-8 16,-6-7-4-1,-2-3-1-15,1-6-6 16,0-4-5-16,3-4-3 0,8-4-3 16,8-2-7-1,12-5-13-15,6-2 0 16,3 2 0-16,9-1 3 15,9 5-1-15,9 2 2 16,2 2 3-16,7 3-1 16,3-3-1-16,-3-2 3 15,-6-1 4-15,-3-2-21 16,-3-5-62-16,-5-2-102 16,-3-4-178-1,-4-10-566-15,-3 5 0 16,0-4 0-16,-3-5 0 0</inkml:trace>
  <inkml:trace contextRef="#ctx0" brushRef="#br0" timeOffset="90748.81">30022 9712 1650 0,'0'0'99'0,"0"0"37"15,1-3 22-15,2 3 14 16,2-1 17-16,1-3 13 16,0 0 12-16,4 0 7 15,1-3 4-15,1 1-41 16,0-3-46-1,2 0-31-15,2 2-21 16,-4-2-13-16,6 2-15 16,-4 3 0-16,2 0 0 15,-2 1 2-15,-2 3-2 16,-5 2-4-16,-3 5 25 16,-1 7 10-16,-6 7 1 15,-4 8 9-15,-6 4 6 16,1 0-8-1,-9-3-5-15,1 0-9 16,-4-7-1-16,3-1 0 0,6-6-30 16,2-4-16-1,5-1-12-15,6-8-32 16,1-3-24-16,1 3-27 16,0-3-15-16,1-3 7 15,3 3 8-15,2 0 18 16,4 0 20-16,7 0 8 15,2 0 11-15,6 0 25 16,0 4 20-16,2-1 26 16,3 1 8-16,0 1-11 15,-1-4-36-15,-2 0-66 16,-2-2-89-16,-6 0-136 16,3-7-187-1,-11-14-406-15,-2 14 0 16,-5-1 0-16,-1 1 0 15</inkml:trace>
  <inkml:trace contextRef="#ctx0" brushRef="#br0" timeOffset="91584.98">30732 10251 3226 0,'0'-5'102'0,"-6"-2"49"15,-6 0 34-15,-1-2 27 16,-4 6 19-16,-3 3 13 16,-2 0 13-16,1 5 18 15,-1 7 11-15,0 9-51 16,-2 7-45-16,6 7-49 16,6 2-39-16,7 2-30 15,2-5-24 1,10-6-37-16,5-5-39 15,4-10-33-15,8-7-36 16,6-6-37-16,2-8-14 16,-4-7-4-16,-3-6 8 15,-4-8 6-15,-5 0 25 16,-5-3 42-16,-2-1 45 16,-3 7 35-16,-2 5 37 15,-1 10 38-15,-3 7 26 16,0 5 10-16,0 9-1 15,3 10-1-15,0 5-26 16,-1 6-40 0,1 3-70-16,2-3-117 15,1-3-142-15,10-12-252 16,-4-3-400-16,3-8 0 16,0-2 0-16,8-8 0 15</inkml:trace>
  <inkml:trace contextRef="#ctx0" brushRef="#br0" timeOffset="91938.33">31074 10214 4862 0,'-18'0'66'0,"-3"0"32"16,-8 6 20-1,-4 8 6-15,10 11 0 16,7 9-5-16,7 6-23 16,4-1-13-16,10-2-11 15,4-7-54-15,6-10-47 16,5-7-34-16,4-9-14 16,1-10-6-1,2-12 5-15,-4-12 14 0,-8-10 33 16,-3-14 15-1,-8-10 6-15,-4-9 17 0,-3-4-3 16,-4 2-45 0,-2 7-74-16,0 14-129 15,4 11-744-15,-8 24 0 16,4 14 0-16</inkml:trace>
  <inkml:trace contextRef="#ctx0" brushRef="#br0" timeOffset="92296.25">31218 10353 4038 0,'3'25'128'16,"-3"8"48"-16,2 13 39 16,-1 17 49-16,-1 1 30 15,-1 4 68-15,-1 2 48 16,-5-6 11-16,-2-8 0 16,-2-12-58-16,-7-11-76 15,-1-11-149-15,-5-14-155 16,0-6-131-16,1-12-172 15,11-12-371 1,6-14-577-16,4-14 0 16,10-16 0-16,13-6 0 15</inkml:trace>
  <inkml:trace contextRef="#ctx0" brushRef="#br0" timeOffset="92487.37">31410 10070 4110 0,'0'-3'21'15,"0"3"-36"-15,0 0-52 16,1-2-94-16,8 2-172 16,-1-5-378-16,-1 10 0 15,2 4 0-15</inkml:trace>
  <inkml:trace contextRef="#ctx0" brushRef="#br0" timeOffset="92723.46">31471 10215 3581 0,'0'25'129'0,"0"8"37"16,0 11 17-16,0 6 4 15,0-8 3-15,3-4 2 16,5-7 8-1,5-7 8-15,6-11 0 0,6-7-76 16,7-7-54 0,-2-12-61-16,3-8-58 15,-6-4-89-15,-3-8-110 16,3-5-268-16,-15-5-402 16,-4 3 0-16,4 1 0 15,-3 7 0-15</inkml:trace>
  <inkml:trace contextRef="#ctx0" brushRef="#br0" timeOffset="92995.39">31834 10240 4586 0,'-12'7'16'0,"6"5"8"16,1 5 10-16,-1 8 4 15,11 6 2-15,6 2 2 16,-4 8 0-16,2-1 2 16,-1 0 0-16,-5-2-16 15,-5-7-1-15,-7-6-19 16,-6-9-40-16,-5-5-55 16,-4-7-69-16,5-10-174 15,10-19-543-15,3-2 0 16,10-5 0-16,10-11 0 15</inkml:trace>
  <inkml:trace contextRef="#ctx0" brushRef="#br0" timeOffset="93207.35">32138 9910 3518 0,'-4'14'101'15,"-2"11"37"-15,-2 15 16 16,0 13 1-16,7 6-27 16,-2 4-90-16,1-7-140 15,8-12-724 1,-7-3 0-16,-8-10 0 0</inkml:trace>
  <inkml:trace contextRef="#ctx0" brushRef="#br0" timeOffset="93390.42">31927 10251 3775 0,'14'-10'107'0,"13"1"31"16,9-3 1-16,12-1-13 16,9 1-40-16,-1 4-57 15,7-1-65-15,0 4-205 16,-6-16-583-16,-5 16 0 15,-11-1 0-15,-4 1 0 16</inkml:trace>
  <inkml:trace contextRef="#ctx0" brushRef="#br0" timeOffset="95811.52">29390 11101 2811 0,'-5'0'6'0,"-1"0"31"16,-1 0 31-16,-1 0 20 16,4-2 6-16,1 2 3 15,1-1 5-15,1 1 13 16,1-1 14-16,0 1 18 15,0 0 17-15,0 0-14 16,0-2-24 0,0 2-22-16,0 0-1 15,6 0 12-15,12 0 12 16,16 0-8-16,19 0-10 16,27 0-17-16,22 0-21 15,20 2-5-15,18-2-3 16,21 0 7-16,11 0 2 15,7-2-1-15,0 2 3 16,5 0 11-16,-5 0 11 16,-6 0 15-16,-5 0 15 15,2 0-9-15,-5 3-2 16,-9 1-5 0,-8 3-19-16,-12 1-43 15,-17 4-29-15,-23-2-23 16,-15 0-29-16,-20 0-51 15,-13 1-63-15,-15-4-83 16,-12 2-141-16,2-6-270 16,-17-1-318-16,-6-1 0 15,-10-2 0-15,-4-4 0 16</inkml:trace>
  <inkml:trace contextRef="#ctx0" brushRef="#br0" timeOffset="97763.77">30591 11192 3100 0,'0'0'60'15,"1"0"28"-15,1 0 27 16,3 0 22-16,3 3 11 15,0 3 12-15,0 2 19 16,2 3 11-16,-3 5 13 16,-2 0-32-16,-2 4-25 15,0 1-27-15,-3 2-33 16,0 2-44 0,0 2-75-16,0 2-70 0,0-4-116 15,0-2-184 1,0-14-434-16,0 7 0 15,3-8 0-15,3-6 0 16</inkml:trace>
  <inkml:trace contextRef="#ctx0" brushRef="#br0" timeOffset="98085.45">30884 11120 2835 0,'0'-3'54'16,"0"0"45"-16,2 1 30 15,1-1 16-15,3 9 23 16,-3 9 12-16,3 11 6 15,-3 10 4-15,-3 9 1 16,0 2-23-16,0 3-37 16,0-4-79-16,0-4-107 15,0-4-178 1,12-18-615-16,-11 3 0 16,2-6 0-16</inkml:trace>
  <inkml:trace contextRef="#ctx0" brushRef="#br0" timeOffset="98563.88">30515 11476 3474 0,'3'-3'18'0,"7"2"43"16,-1-1 59-16,9 2 27 16,4 3 15-16,1 13 14 15,0 7 12-15,2 12 5 16,-1 10 6-16,-2 4 27 15,-2-1-19-15,1 4-41 16,0-9-58-16,1-3-31 16,0-5-25-16,2-9-44 15,1-7-20-15,0-8-31 16,5-7-33-16,-4-4-34 16,-1-8-13-16,-2-5 1 15,-5-9 1 1,-5-7 7-16,-7-11 12 15,2-6 29-15,4-4-14 16,0-4-43-16,10-4-85 16,13-5-214-16,-8 7-336 15,2 8 0-15,-1 13 0 16</inkml:trace>
  <inkml:trace contextRef="#ctx0" brushRef="#br0" timeOffset="99518.96">30508 11522 2960 0,'0'0'50'0,"0"-2"26"15,0 0 18-15,4 1 7 16,4-2 11-16,6 3 23 16,7-2 17-1,12 0 12-15,9-1 13 16,14 0 19-16,9-2-19 16,14 1-25-16,13 0-18 15,1 2-50-15,-2 0-140 16,-1 2-310-16,-21 0-502 15,-16 0 0-15,-19 0 0 16,-10 0 0-16</inkml:trace>
  <inkml:trace contextRef="#ctx0" brushRef="#br0" timeOffset="102237.08">29817 12458 3913 0,'-3'-5'-14'15,"2"-1"19"-15,-1 0 6 16,1-2 15-16,5 6 15 16,5-1 14-16,6 1 14 15,2 2 18-15,2 0 29 16,0 9 63-16,-5 9 21 15,-3 11-13-15,-1 15 1 16,-2 11-10-16,-5 6-11 16,3 3-9-1,0-2-10-15,-1-2-20 0,4-13-28 16,1-4-40-16,-1-11-32 16,2-12-16-1,-2-6-11-15,7-10-8 16,1-12-17-16,7-12-7 15,0-16-13-15,3-13-9 16,-9-10-1-16,-1-10 1 16,-8-2 0-16,0 5 0 15,0 2-37-15,-2 4-82 16,1 11-115-16,16 8-269 16,-12 14-357-16,6 13 0 15,-1 10 0-15,8 11 0 16</inkml:trace>
  <inkml:trace contextRef="#ctx0" brushRef="#br0" timeOffset="102628.04">30385 12763 4348 0,'-26'23'31'0,"-7"9"44"15,-6 9 30-15,4 5 6 16,21-2-3-16,14-9-2 16,13-6-7-16,12-6-19 15,11-6-34-15,4-11-47 16,6-8-62-16,-2-6-59 16,-4-13-33-16,-14 2-5 15,-8-9 20 1,-9 0 30-16,-3 0 48 15,-6 8 63-15,0 4 60 16,0 5 52-16,0 5 63 16,0 8 29-16,0 6 7 15,6 9-5-15,0 2-35 16,3 8-87-16,5 0-157 16,2-2-213-16,26-13-749 15,-22 1 0 1,-5-7 0-16,-3-6 0 0</inkml:trace>
  <inkml:trace contextRef="#ctx0" brushRef="#br0" timeOffset="102968.06">30762 12845 3294 0,'3'8'61'0,"3"6"18"15,1 5 34-15,3 5 21 16,-4 1 3-16,2 0 2 16,-2-5-2-16,-3-5-9 15,-2-4-12-15,1-2-49 16,-2-7-48 0,0-2-29-16,0-6-32 0,0-2-21 15,0-10-1 1,0-3 1-16,0-9 2 15,5-1 9-15,3 0 17 16,4 1 7-16,9 6 8 16,3 9-32-16,-1 4-68 15,4 4-104-15,2 3-162 16,-13 4-254-16,-5 4 0 16,-5 3 0-1,-3-2 0-15</inkml:trace>
  <inkml:trace contextRef="#ctx0" brushRef="#br0" timeOffset="103203.49">31077 12845 3510 0,'0'8'74'15,"3"0"56"-15,0 9 22 16,-3 4 12-16,3 4-1 15,0 0-17-15,1 2-55 16,-1-4-62-16,2-3-72 16,-2-8-104-16,3-8-157 15,0-11-489 1,0-4 0-16,0-3 0 16</inkml:trace>
  <inkml:trace contextRef="#ctx0" brushRef="#br0" timeOffset="103328.63">31133 12828 1280 0,'0'-31'123'15,"1"-3"49"-15,1-10 41 16,-2 1 9-16,3 14-38 16,0 13-100-16,3 3-115 15,27 5-418-15,-20 8 0 16,4 3 0-16,4 2 0 16</inkml:trace>
  <inkml:trace contextRef="#ctx0" brushRef="#br0" timeOffset="103684.36">31304 12804 4463 0,'-9'12'88'16,"-3"7"21"-16,-3 6 11 16,6 1-2-16,6 1-6 15,6-4-18-15,5-2-24 16,7-4-56-16,0-3-64 15,7-8-116-15,2-3-103 16,-4-9-71-16,1-7-26 16,-7-5-2-16,-6-6 13 15,-1-5 59 1,-6 2 92-16,-1 1 116 0,0 7 100 16,0 6 90-1,0 7 116-15,0 4 91 16,0 6 27-16,2 7 3 15,-1 9-10-15,2 3-81 16,5 4-162-16,2 2-187 16,17-10-811-16,-15-5 0 15,1-3 0-15,-3-9 0 16</inkml:trace>
  <inkml:trace contextRef="#ctx0" brushRef="#br0" timeOffset="104001.03">31585 12731 3623 0,'5'0'41'15,"1"2"23"-15,2 10 41 16,1 6 29-16,0 7 16 16,-2 7 6-16,-1 4 2 15,1-3 2-15,-2-5-4 16,-5-6-41-16,3-8-20 15,-3-3-29-15,0-9-95 16,0-4-23-16,3-9-2 16,2-8 0-1,6-10 0-15,5-8-3 16,8-9-14-16,6-4-34 16,3 0-74-16,10-3-172 15,-6-6-452-15,-2 21 0 16,-10 8 0-16,-7 9 0 15</inkml:trace>
  <inkml:trace contextRef="#ctx0" brushRef="#br0" timeOffset="104827.98">30376 13541 4950 0,'-2'1'21'15,"-1"10"25"-15,-3 10 20 16,1 5 11-16,0 11 5 16,2 6 1-16,1-1-2 15,4-8-2-15,-2-5-8 16,0-9-8-16,1-12-34 16,5-8-37-16,0-8-32 15,3-12-28-15,0-12-3 16,2-9-6-16,-7-12 0 15,2-6-7 1,0 0 9-16,0 3 17 0,0 11 26 16,-1 12 4-1,-5 11 4-15,1 16 20 16,1 8 3-16,2 11 7 16,4 10-3-16,7 7 7 15,0 5-4-15,8 0-16 16,-1-8-46-16,5-5-30 15,-1-14-20-15,3-7-32 16,-2-9-34-16,-2-9-16 16,-6-8 1-16,-6-4-10 15,-6-10 8-15,-3 4 30 16,-2 3 65 0,0 5 58-16,-2 8 46 15,0 11 82-15,-6 14 82 16,1 12 43-16,-2 12 20 15,-1 15 11-15,0 6-5 16,4 7-34-16,4-2-79 16,9-7-142-16,5-10-210 15,2-25-724-15,7 3 0 16,7-9 0-16,4-10 0 16</inkml:trace>
  <inkml:trace contextRef="#ctx0" brushRef="#br0" timeOffset="105144.56">30930 13606 4949 0,'-13'22'25'16,"3"6"16"-16,4 4 8 15,-3 5 7-15,21-12 6 16,11-6-16-16,10-8-29 15,3-7-41-15,9-6-45 16,-9-7-36 0,-6-5-20-16,-16-7-58 0,-10-7-18 15,-13-9-32 1,-9-1-21-16,-11-1 25 16,-4 6 38-16,-9 6 38 15,5 14 25-15,5 8-98 16,8 3-398-16,15 9 0 15,9 6 0-15,12-3 0 16</inkml:trace>
  <inkml:trace contextRef="#ctx0" brushRef="#br0" timeOffset="105467.77">31262 13596 5357 0,'-21'6'50'16,"-3"8"23"-16,-2 7 4 15,-1 5 3-15,20 2-3 16,5 3-18-16,10-6-14 16,4-5-14-16,4-6-22 15,6-7-52-15,2-10-46 16,-2-10-14-16,-8-12-4 15,-4-8 4-15,-5-13 10 16,-5-9 18 0,-2-3 1-16,-1-7-37 0,3 5-39 15,-1 4-61 1,4 10-221-16,-3 9-421 16,0 18 0-16,1 10 0 15,1 9 0-15</inkml:trace>
  <inkml:trace contextRef="#ctx0" brushRef="#br0" timeOffset="105792.52">31416 13542 3314 0,'19'4'10'16,"7"-1"3"-16,5-2-4 16,4-3-3-16,-7-5-22 15,-6-9-46-15,-9-6-2 16,-8-4 21-16,-5-4 46 15,-10 2 38 1,-6 5 24-16,-5 6 41 16,-3 7 61-16,-5 9 49 15,2 9 51-15,5 15 67 16,8 9 6-16,5 9-17 16,8 10-47-16,7 0-61 15,10-4-65-15,5-5-108 16,1-11-146-16,6-6-131 15,-1-9-144-15,3-13-181 16,-10-6-326-16,-8-10 0 16,-3-10 0-16,-2-8 0 15</inkml:trace>
  <inkml:trace contextRef="#ctx0" brushRef="#br0" timeOffset="106000.15">31702 13188 2860 0,'1'-9'84'15,"3"5"52"-15,-1-1 70 16,-1 17 36-16,4 11 28 16,-6 25 13-16,3 4 4 15,0 15 6-15,0-1 0 16,5-5-87-16,4-7-76 16,1-5-191-16,10-13-290 15,-2-21-624 1,3 3 0-16,3-14 0 15,-1-8 0-15</inkml:trace>
  <inkml:trace contextRef="#ctx0" brushRef="#br0" timeOffset="106309.39">31974 13444 4679 0,'-20'13'65'16,"2"12"15"-16,1 6 26 15,4 6 22-15,15 0 8 16,16-8 2 0,6-8-8-16,13-8-11 0,7-7-5 15,4-9-63 1,-5-6-31-16,-12-7-27 16,-10-10-36-16,-15-5-37 15,-9-6-30-15,-10-7-5 16,-10 6 16-16,-7 4 11 15,-12 10-5-15,-5 12-70 16,2 11-131-16,9 1-640 16,6 20 0-16,10 7 0 15,10 1 0-15</inkml:trace>
  <inkml:trace contextRef="#ctx0" brushRef="#br0" timeOffset="107000.4">30609 14137 5694 0,'3'-10'-52'0,"3"2"20"15,0 2 26-15,4 2 38 16,-2 21 36-16,-5 19-4 16,3 17-2-16,-6 15-15 15,3 10-19-15,-3-3 34 16,0-6-59-16,0-11-126 16,0-10-175-16,0-19-261 15,-3-8-439-15,-6-15 0 16,-3-6 0-16</inkml:trace>
  <inkml:trace contextRef="#ctx0" brushRef="#br0" timeOffset="107183.66">30442 14446 5090 0,'2'-12'80'16,"6"0"54"-16,6-3 42 15,13 1 9-15,8 4-28 16,14 9-71-16,7-1-77 15,3 2-148-15,5-3-211 16,4-6-735-16,-12 3 0 16,-8-1 0-16,-9-4 0 15</inkml:trace>
  <inkml:trace contextRef="#ctx0" brushRef="#br0" timeOffset="107308.93">31039 14324 4384 0,'-1'6'104'16,"1"5"6"-16,0 9-3 15,-2 5-16-15,5 4-72 16,-1-3-122-16,2-4-218 16,1-22-557-16,0 8 0 15,1-10 0-15,-1-4 0 16</inkml:trace>
  <inkml:trace contextRef="#ctx0" brushRef="#br0" timeOffset="107437.14">31069 14216 3608 0,'0'-28'22'0,"0"-2"-40"16,2-4-161 0,4-16-507-16,-3 29 0 15,6 12 0-15,1 3 0 16</inkml:trace>
  <inkml:trace contextRef="#ctx0" brushRef="#br0" timeOffset="107770.85">31250 14357 5152 0,'18'-2'14'0,"9"2"1"16,8-6-2-16,8-5-8 16,-3 3-23-16,-6-9-40 15,-7-1-46 1,-6 0-16-16,-13-1 5 15,-5 1 17-15,-11 2 14 16,-11 5 43-16,-7 6 55 16,-2 3 47-16,-5 8 82 15,1 9 104-15,8 7 63 16,12 9 31-16,6 4-6 16,7 2-79-16,12-3-101 15,7-5-136-15,7-4-208 16,8-10-268-16,-3-17-702 15,-4 2 0-15,-5-3 0 16,-9-6 0 0</inkml:trace>
  <inkml:trace contextRef="#ctx0" brushRef="#br0" timeOffset="108302.4">31568 14290 5089 0,'0'0'53'0,"0"5"27"15,0 6 27-15,0 8 48 16,0 8 19-16,0 5 0 16,0 0-8-16,0-2-14 15,0-7-54-15,0-6-72 16,0-7-61-16,1-7-77 16,2-8-42-16,2-7-43 15,-1-8-16 1,10-4-1-16,1-7 13 15,3 1 15-15,1 5 58 16,-2 9 46-16,-2 6 38 16,-1 9 57-16,-7 8 17 15,2 6-5-15,-3 5-2 16,-3 2 3-16,0 2-5 16,0-6-6-16,0-5-21 15,0-6-20 1,6-4-25-16,0-5-31 15,8-4-15-15,4-7-5 0,4-8 1 16,1-2 5 0,1-1 10-16,0 0 33 15,-1 5 70-15,-4 5 61 16,-2 4 51-16,-8 6 65 16,-6 5 52-16,-4 7 27 15,-1 7 6-15,-2 8-19 16,-1 6-57-16,2 6-70 15,0-4-139-15,-3 0-175 16,6-5-223-16,-1-20-672 16,3 5 0-16,0-6 0 15,3-7 0 1</inkml:trace>
  <inkml:trace contextRef="#ctx0" brushRef="#br0" timeOffset="108767.11">32159 14284 4039 0,'-3'15'98'0,"-3"16"35"15,-6 9 39-15,0 12 21 16,4 6 6-16,-1 2 1 16,4 0 0-16,2-1-8 15,1-5-40 1,4-11-152-16,-2-11-134 15,5-11-110-15,1-13-116 16,4-12-63-16,0-9-37 16,-1-12-24-16,-3-12-19 15,-3-9-2-15,0-12 27 16,2-11 162-16,2-3 128 16,8-8 147-16,6 0 160 15,1 5 120-15,6 8 109 16,2 11 54-16,-3 18 36 15,-1 10 7-15,-1 15 7 16,-5 10-64-16,-5 16-45 16,-7 10-75-1,-8 16-72-15,-14 7-65 16,-10 7-54-16,-8-3-25 16,-9-5-14-16,-2-5-9 15,5-9-45-15,8-8-127 16,19-7-215-16,10-54-620 15,13 32 0-15,12-2 0 16</inkml:trace>
  <inkml:trace contextRef="#ctx0" brushRef="#br0" timeOffset="109065.66">32492 14252 4887 0,'-5'20'16'0,"4"5"15"16,-1 4 29-16,7 6 24 16,14-14 1-16,8-3-5 15,11-7-11-15,9-7-10 16,1-4-14-16,-6-6-35 16,-10-6-8-16,-14-8-36 15,-11-2-85-15,-8-14-44 16,-13-2 0-16,-5 0 22 15,-8 3 17 1,-8 7-14-16,0 13-71 0,5 8-229 16,-9 11-341-16,2 10 0 15,2 9 0 1,-1 8 0-16</inkml:trace>
  <inkml:trace contextRef="#ctx0" brushRef="#br0" timeOffset="109577.03">30751 15115 6738 0,'5'-4'32'16,"10"-5"3"-16,23-3 7 15,27-3 4-15,37 3-3 16,35-3-10-1,32 1-15-15,17 5-55 0,10 3-44 16,-3 5-100 0,-8 2-131-16,-12 1-232 15,-21-36-622-15,-14 37 0 16,-26-3 0-16,-22-3 0 16</inkml:trace>
  <inkml:trace contextRef="#ctx0" brushRef="#br0" timeOffset="111748.38">19205 14162 3411 0,'-5'14'16'0,"-1"9"29"0,3 8 46 16,-1 7 58-16,4 5 28 15,4 1 27 1,1 6 10-16,-2 2 2 16,0 3 3-16,0 5-6 15,-3 0-20-15,1-4-74 16,-2-3-136-16,2-7-129 16,-1-14-128-16,0-7-133 15,12-14-477-15,-7-7 0 16,-4-5 0-16,1-13 0 15</inkml:trace>
  <inkml:trace contextRef="#ctx0" brushRef="#br0" timeOffset="112172.47">19259 14118 1547 0,'21'-31'65'0,"13"-6"39"15,6-1 36-15,12-2 46 16,-3 16 34-16,-1 20 20 16,-5 10 20-16,-8 16 15 15,-12 15 3-15,-17 14-27 16,-12 13-30-16,-17 6-38 16,-10 1-31-1,-9-3-41-15,-6-5-31 0,-1-6-23 16,3-7-14-1,8-11-16-15,10-7-1 16,10-10 5-16,10-7 24 16,8-5 29-16,13-3 20 15,13 3 23-15,8 2 15 16,4 4 11-16,9 0-1 16,-4 4 0-16,-5-4-7 15,-8 3-14-15,-6-3-61 16,-7-2-112-16,-4-3-153 15,0-2-208 1,3-14-631-16,-5 5 0 16,-1-4 0-16,2-5 0 15</inkml:trace>
  <inkml:trace contextRef="#ctx0" brushRef="#br0" timeOffset="112674.61">19807 14024 3326 0,'9'-8'47'0,"10"-2"23"16,4-3 24-1,12-5 17-15,0 3 21 16,3 3 16-16,-6 5 3 16,-4 4 10-16,-12 6 7 15,-8 11-14-15,-9 11-22 16,-14 7-18-16,-9 5-19 15,-6 5-13-15,-5 0-18 16,-6-3-16 0,4-8-3-16,8-1-9 15,7-8-10-15,11-5-22 16,7-8 13-16,10-2 2 16,6-2-3-16,7-1-4 15,6-2-1-15,3 5-5 16,4-1-34-16,-4 1-98 15,1 0-104-15,1-3-221 16,-8-2-439-16,-4-2 0 16,-2 0 0-16,-7-2 0 15</inkml:trace>
  <inkml:trace contextRef="#ctx0" brushRef="#br0" timeOffset="112923.76">20147 14409 4973 0,'1'0'-21'0,"5"-2"2"16,8 0 3-16,10-4 2 15,9 1 0-15,11-2-5 16,3 3-51-16,-3 1-60 15,0 3-95 1,-7-3-142-16,-13 1-448 16,-17 7 0-16,-7 1 0 15,-18 7 0-15</inkml:trace>
  <inkml:trace contextRef="#ctx0" brushRef="#br0" timeOffset="113122.4">20083 14618 4100 0,'7'4'46'16,"5"2"36"0,13 0 15-16,9-2 4 0,6 1 5 15,11-5-2 1,0 0-24-16,-4 0-115 16,4 0-188-16,-8-11-668 15,-5 9 0-15,-3-1 0 16,-6-3 0-16</inkml:trace>
  <inkml:trace contextRef="#ctx0" brushRef="#br0" timeOffset="114455.53">20964 14176 1917 0,'-3'-7'47'0,"-1"-2"37"15,1 2 17-15,-3-2 13 16,-1 2 15-16,3 3 17 16,0 1 6-16,-5 1 26 15,-4 2 40 1,-5 9 41-16,-2 7 25 15,-6 19-12-15,3 12-5 16,5 13-3-16,12 6-15 16,8-2-17-16,17-9-3 15,14-7-31-15,14-13-58 16,7-16-77-16,6-11-48 16,-1-15-21-16,-10-13-4 15,-9-6 0-15,-15-6 6 16,-16-12 3-16,-12 2-4 15,-13-2 7 1,-11-1 2-16,-8 5-10 0,-4 5-56 16,-3 4-84-1,3 6-138-15,25 4-722 16,-8 15 0-16,10 3 0 16</inkml:trace>
  <inkml:trace contextRef="#ctx0" brushRef="#br0" timeOffset="114749.2">21420 14557 4768 0,'2'0'36'0,"1"4"19"16,4 7 12-16,2 5 3 15,0 7 1-15,3 8-2 16,-1 1-11-16,-3 0-59 16,-2-1-94-16,1-5-153 15,17-11-722-15,-17-1 0 16,0-8 0-16</inkml:trace>
  <inkml:trace contextRef="#ctx0" brushRef="#br0" timeOffset="115246.9">21592 14077 4489 0,'7'-13'5'0,"11"-2"-1"16,11-4-3 0,10 3-9-16,6 8-17 0,9 7-6 15,-6 8-9-15,-7 5-7 16,-11 8-2-1,-17 4-1-15,-12 2 10 16,-12 2 35-16,-16 1 47 16,-9 0 54-16,-8 6 60 15,-8 2 22-15,-1 6 10 16,9 2 9-16,8 1 0 16,15-2-3-16,14-6-26 15,5-3-50-15,11-8-63 16,12-10-71-16,1-8-58 15,2-7-29 1,1-9-7-16,-10-6-7 16,-6-6 0-16,-9-7-9 0,-10-7-2 15,-5-2-28 1,-6-4-28-16,-2 2-70 16,9-1-168-16,0 4-375 15,9 12 0-15,5 8 0 16,10 8 0-16</inkml:trace>
  <inkml:trace contextRef="#ctx0" brushRef="#br0" timeOffset="115596.72">22153 14256 4286 0,'-18'2'42'0,"0"-1"0"16,2 3 3-16,3 7 2 16,20-1-9-16,10 11-9 15,7 7-2-15,-1 8 3 16,1 0 5-16,-7 5-21 15,-10-4 13-15,-10-3 40 16,-4-5 15-16,-10-6 3 16,-4-6 5-1,-2-7-4-15,1-4-70 16,3-5-177-16,47-10-824 16,-29-2 0-16,5-5 0 15,8-9 0-15</inkml:trace>
  <inkml:trace contextRef="#ctx0" brushRef="#br0" timeOffset="115814.34">22156 14295 3846 0,'6'-2'11'15,"11"-1"-6"-15,13-4-26 16,12-2-109-16,14-3-168 16,9-3-384-16,-4 3 0 15,-8 4 0-15,-5 0 0 16</inkml:trace>
  <inkml:trace contextRef="#ctx0" brushRef="#br0" timeOffset="116548.05">21612 14343 1774 0,'2'-5'103'0,"-2"1"33"16,3-3 36-16,3-1 25 16,-3 0 18-16,-3-1 14 15,3 1 8-15,-3-2 10 16,-6-2 19-16,-5-2-36 16,-2-4-51-16,0-2-31 15,-5-3-38 1,9-2-57-16,5 0-64 15,1-3-69-15,13 0-132 16,21-4-586-16,-7 7 0 16,3 5 0-16,8 3 0 15</inkml:trace>
  <inkml:trace contextRef="#ctx0" brushRef="#br0" timeOffset="117716.33">23503 14077 4258 0,'0'-3'24'0,"0"-2"15"0,0 0 5 15,0 0 12 1,3 5 42-16,-3 7 33 0,0 12 33 15,0 20 16 1,0 21 9-16,0 19-4 16,0 9-21-16,3-1-27 15,2-6-58-15,7-12-136 16,3-17-224-16,4-23-801 16,-1-7 0-16,-5-14 0 15</inkml:trace>
  <inkml:trace contextRef="#ctx0" brushRef="#br0" timeOffset="118128.85">23470 14050 3822 0,'3'-23'-33'16,"9"-2"6"-16,6-4 3 15,9-3 6-15,11 13 7 16,10 11 3-16,2 10 3 16,1 10 1-16,-9 12 0 15,-13 12 35-15,-17 10-2 16,-15 7-10-16,-17 5-5 16,-16-4-10-1,-9-1-6-15,-5-6-1 16,-4-8 2-16,6-7 14 15,13-8 8-15,13-6 5 16,11-6 25-16,11-3 31 16,15-1 16-16,12 4 7 15,8 3 0-15,6 2-3 16,7-1-8-16,-5 0-28 16,-6-2-71-16,-3-2-143 15,-1-8-263-15,-10-1-384 16,-10-2 0-16,-7-6 0 15,2-5 0-15</inkml:trace>
  <inkml:trace contextRef="#ctx0" brushRef="#br0" timeOffset="118527.89">24083 13873 3210 0,'16'-1'18'0,"2"1"-4"15,-1 3 18 1,-3 6 11-16,-13 9 10 16,-9 8 13-16,-11 6 38 15,-4 6 41-15,-1-2 24 16,-4-4 3-16,4-4-9 16,11-6 0-16,6-1-20 15,11-6-33-15,9-5-93 16,7 0-126-16,12-6-250 15,-2-4-471-15,2 0 0 16,-8 0 0-16,-3-2 0 16</inkml:trace>
  <inkml:trace contextRef="#ctx0" brushRef="#br0" timeOffset="119063.58">24593 14350 4107 0,'-17'-1'56'0,"-6"1"53"16,-5 3 40-16,-6 6 15 15,2 10 11 1,11 6 1-16,4 6-2 0,10 1 0 16,7 0-3-1,7-7-4-15,10-7-56 16,1-6-68-16,8-9-78 15,2-6-53-15,-4-10-38 16,-2-10-29-16,-8-4-11 16,-4-10-2-16,-6-3 17 15,2 0 13-15,-6 8 26 16,1 8 23-16,1 10 53 16,-1 8 81-16,-1 9 39 15,5 8 30-15,0 9 13 16,-1 5-1-16,4 4-32 15,3 5-112 1,-3-6-149-16,13-5-236 16,-6-5-499-16,-1-7 0 15,2-7 0-15,-1-4 0 16</inkml:trace>
  <inkml:trace contextRef="#ctx0" brushRef="#br0" timeOffset="119390.98">24850 14357 3806 0,'-13'4'40'0,"-4"5"31"0,-1 5 18 15,3 9 2-15,9 0 8 16,4 2-1-1,7-2 7-15,6-4 10 16,4-8 11-16,-2-7-9 16,4-5-21-16,-4-11-18 15,-5-12-14-15,-5-10-1 16,0-7-12 0,-7-10 2-16,-1-5-30 15,-1-4-62-15,-3 4-78 0,1 9-126 16,29 4-714-1,-25 15 0-15,2 14 0 0,4 7 0 16</inkml:trace>
  <inkml:trace contextRef="#ctx0" brushRef="#br0" timeOffset="119690.29">24954 14402 4197 0,'0'35'109'0,"0"13"36"16,2 13 28-16,0 11 18 16,-2-6 11-16,2-7 1 15,-4-4-5-15,-3-11-24 16,-3-11-35-16,-2-12-127 15,-10-12-101-15,-1-12-64 16,-2-12-81-16,4-10-191 16,2-25-543-16,8 5 0 15,6-6 0-15,9-10 0 16</inkml:trace>
  <inkml:trace contextRef="#ctx0" brushRef="#br0" timeOffset="119902.09">25070 14453 4896 0,'0'15'-10'16,"0"3"2"-16,3 3 15 15,11-3 6-15,2-10-12 16,8-5-57-16,0-6-84 15,3-5-178-15,-10-14-559 16,-2 4 0-16,-3-6 0 16</inkml:trace>
  <inkml:trace contextRef="#ctx0" brushRef="#br0" timeOffset="120172.13">25357 14274 4638 0,'-14'9'36'0,"1"7"13"16,3 5 24-16,1 11 24 15,15 7 21-15,7 4 12 16,4 5 8-16,-1 0-2 16,1-3-2-1,-6-7-19-15,-7-4-21 0,-2-10-43 16,-5-9-85-16,-6-7-163 15,3-8-203 1,0-19-635-16,0-1 0 16,2-11 0-16,9-11 0 15</inkml:trace>
  <inkml:trace contextRef="#ctx0" brushRef="#br0" timeOffset="120366.2">25680 14087 3750 0,'0'13'167'0,"0"13"44"16,0 13 24-1,-2 14 2-15,5 3 1 0,-1 6-12 16,1-4-70 0,1-8-125-16,5-9-167 15,18-16-887-15,-24-5 0 16,-4-12 0-16</inkml:trace>
  <inkml:trace contextRef="#ctx0" brushRef="#br0" timeOffset="120530.24">25585 14430 3361 0,'12'-11'33'0,"7"0"6"16,10-3 0-16,7 0-16 15,2 4-61 1,4 3-155-16,30-12-459 0,-46 15 0 15,-5 0 0 1,-14-2 0-16</inkml:trace>
  <inkml:trace contextRef="#ctx0" brushRef="#br0" timeOffset="120969.12">24981 14247 4782 0,'0'0'-112'0,"2"0"-110"16,17 0-667-16,-16 2 0 0,4-2 0 16,1 0 0-16</inkml:trace>
  <inkml:trace contextRef="#ctx0" brushRef="#br0" timeOffset="121420.59">26066 14287 4318 0,'14'-4'-26'15,"9"-2"-2"-15,11 3-13 16,5-5-30-16,9 4-57 15,-4 0-125 1,1-7-501-16,-16 5 0 16,-14 5 0-16,-10-4 0 15</inkml:trace>
  <inkml:trace contextRef="#ctx0" brushRef="#br0" timeOffset="121611.25">26003 14458 3478 0,'23'-1'-4'15,"9"1"-1"-15,11-2 2 16,11 2-9 0,-1 0-100-16,19-9-556 15,-25 7 0-15,-4-1 0 16,-8-1 0-16</inkml:trace>
  <inkml:trace contextRef="#ctx0" brushRef="#br0" timeOffset="122642.22">26902 14091 3422 0,'-5'-4'48'16,"-1"-3"42"-16,0 1 44 16,-3 1 54-16,-1 2 44 15,-4 14 26-15,-3 11 14 16,0 13 34-16,0 18 21 16,4 9-16-16,6 2-43 15,7-2-51-15,10-11-39 16,12-14-51-16,11-8-66 15,6-16-42-15,5-11-29 16,-2-9-49 0,-6-10-27-16,-12-11 3 0,-14-5-5 15,-10-12-13-15,-16-5-20 16,-14 0-14 0,-5 3 12-16,-8 0 14 15,-5 13-23-15,4 5-72 16,10 11-157-16,51 3-608 15,-33 11 0-15,10 6 0 16,11 2 0-16</inkml:trace>
  <inkml:trace contextRef="#ctx0" brushRef="#br0" timeOffset="122857.65">27183 14293 4396 0,'5'22'6'16,"0"12"2"-16,0 5 0 15,-2 10-20-15,-3-6-66 16,0-8-171-16,0-17-566 16,0 6 0-16,0-9 0 15,3-7 0-15</inkml:trace>
  <inkml:trace contextRef="#ctx0" brushRef="#br0" timeOffset="123287.87">27575 13978 4237 0,'-23'11'131'15,"-7"12"55"-15,-5 18 109 16,-4 16 52-16,14 9 11 16,11 9-4-16,10-1-27 15,15-9 7 1,11-11-25-16,14-13-123 0,3-18-101 15,3-14-74 1,-4-11-112-16,-11-10-52 16,-11-8-15-16,-10-6-2 15,-10-5 21-15,-11-4-14 16,-3 1 20-16,-5 1 56 16,-4 8 27-16,2 10-10 15,5 8-53-15,3 13-103 16,8 8-139-16,5 1-119 15,17 0-455-15,2 8 0 16,8-7 0-16,11-5 0 16</inkml:trace>
  <inkml:trace contextRef="#ctx0" brushRef="#br0" timeOffset="123637.16">27900 14183 4189 0,'-14'-2'155'16,"-5"2"76"-16,-10 10 118 16,-4 15 35-16,5 11 7 15,14 14-6-15,5 6-8 16,15-1-9-16,11-10-11 16,14-6-113-1,9-17-162-15,4-10-119 16,7-13-137-16,-7-12-34 15,-11-11-9-15,-9-9-1 16,-12-5-14-16,-16-10-21 16,-10-2-12-16,-8 2 29 15,-7 7 67-15,-6 12 46 16,-1 17 13-16,-3 21-81 16,0 21-212-16,6 3-532 15,10 25 0-15,13 6 0 16,7 1 0-16</inkml:trace>
  <inkml:trace contextRef="#ctx0" brushRef="#br0" timeOffset="127766.29">22579 14533 3086 0,'0'-2'85'15,"-3"1"32"-15,3-1 43 16,0-2 39-16,0 4 20 16,0-5 11-16,0 5 12 15,0-2 28-15,3 0 15 16,3-1-40-16,9 1-34 15,6-3-34-15,11 1-40 16,16-1-40-16,9-3-16 16,14 3-14-16,7 4-12 15,-1-1-28-15,-2-2-16 16,-10 4-20 0,-14 2-42-16,-12-2-44 15,-13 2-86-15,-13-2-95 16,-6 0-172-16,6-8-540 15,-16 7 0-15,-3-2 0 16,2-3 0-16</inkml:trace>
  <inkml:trace contextRef="#ctx0" brushRef="#br0" timeOffset="128060.36">23184 14366 3282 0,'-1'-4'89'16,"1"0"43"-16,-2 1 23 16,2-2 23-16,3 4 12 15,5 1 2-15,5 1 2 16,5 4 1-16,3 8 3 16,-2 2-47-16,-3 7-44 15,-10 3-40-15,-4 2-22 16,-13 1-18-16,-5 2-8 15,-10-1-2-15,3 1-8 16,-4-5-48-16,8-2-119 16,9-5-267-16,7-3-500 15,3-4 0-15,3-10 0 16</inkml:trace>
  <inkml:trace contextRef="#ctx0" brushRef="#br0" timeOffset="135159.91">19310 15558 2642 0,'-3'0'-16'16,"3"0"4"-16,-1 0 2 16,-1 0 1-16,2 0 9 15,0 0 5 1,0 0 9-16,2 0 4 15,-2 0 4-15,-2 0 32 16,2 0-1-16,0 0 23 16,-1 0 27-16,1 0 27 15,0 0 14-15,0 0 28 16,0 0 25-16,0 0 11 16,0 0 10-16,0 0 6 15,0 0-5-15,0 0-21 16,1 0-4-16,2 2 6 15,4 6-12 1,1 7-8-16,-3 17-4 16,-2 11-12-16,-2 14 4 15,-2 5-24-15,-5 3 5 16,-4 0-13-16,0-7-44 16,-4-3-86-16,4-8-90 15,6-10-140-15,7-11-133 16,8-16-197-16,6-17-491 15,1-5 0-15,1-8 0 16,-5-12 0-16</inkml:trace>
  <inkml:trace contextRef="#ctx0" brushRef="#br0" timeOffset="135577.34">19280 15671 2681 0,'-1'-41'105'0,"1"-13"19"16,1-8 14-16,6-12 22 15,12 16 11-15,6 10 10 16,13 5 6-16,8 6 4 16,13 4 22-16,0 11-64 15,-5 9-20-15,-1 10-4 16,-17 14 8-16,-17 19-15 16,-13 11-9-1,-15 10-7-15,-21 10-2 16,-12 5-3-16,-15-1-18 15,-11 1 1-15,-2-5 2 16,2-2-7-16,3-4-18 16,12-5-5-16,16-4-3 15,14-7 0-15,16-5-1 16,13-3 6-16,18-3-2 16,10-2-14-16,9-3-6 15,8 0-9-15,0-3-1 16,-7 1-6-1,-11-3-4-15,-8-3-14 16,-5-2-65-16,-8-3-144 16,-5-2-198-16,4-12-659 15,-1 4 0-15,7-10 0 16,1-9 0-16</inkml:trace>
  <inkml:trace contextRef="#ctx0" brushRef="#br0" timeOffset="135973.6">19881 15296 5100 0,'0'-13'35'15,"0"-1"2"-15,9-4 7 16,10-1 9-16,11 8 19 16,6 8 6-16,5 3 5 15,-7 9-3-15,-9 8 6 16,-13 10-24-16,-11 3 2 16,-16 9 20-16,-12 1 34 15,-7 4 35 1,-3-2 14-16,0-1-14 15,11-7-14-15,12-4-3 16,9-8-9-16,10-5-2 16,11-6-65-16,6-2-108 15,5-7-137-15,8-1-176 16,3-4-222-16,-7-9-592 16,-4 8 0-16,-9 1 0 15,-6-1 0-15</inkml:trace>
  <inkml:trace contextRef="#ctx0" brushRef="#br0" timeOffset="136201.57">20080 15794 4005 0,'0'2'14'0,"5"1"2"16,6 1 15-16,10 0 0 15,4-1-2-15,13-3-12 16,3 0-61-16,-2 0-142 16,1-3-168-16,-10-1-357 15,-17 3 0-15,-7 2 0 16,-15 5 0 0</inkml:trace>
  <inkml:trace contextRef="#ctx0" brushRef="#br0" timeOffset="136393.34">20028 16005 3617 0,'-2'7'46'0,"2"-2"28"16,8 2 26-16,7 2 4 15,12-2 7-15,9-5 3 16,6-2-3-16,5 0-2 16,1-2-65-16,0-4-178 15,5-5-268 1,-14 3-376-16,-10-4 0 15,-6-1 0-15,-9-1 0 16</inkml:trace>
  <inkml:trace contextRef="#ctx0" brushRef="#br0" timeOffset="137419.81">21178 15555 2289 0,'-1'-4'47'16,"-1"-4"39"-16,-1 1 38 15,1 1 20 1,-1 2 10-16,3 4 6 16,-3 0 17-16,-3 0 56 0,-1 4 44 15,-5 7 7 1,-4 13-11-16,-1 10-21 16,4 7-36-16,6 5-16 15,7 0-7-15,10-6 0 16,13-9-13-16,16-8-52 15,3-13-40-15,16-8-27 16,0-10-12-16,-4-11-23 16,-10-6 0-16,-8-10-4 15,-12-3-8-15,-14-7-8 16,-17-5-2 0,-9 1-9-16,-22-2-10 15,-9-1-3-15,-8 5-9 16,-7 5-8-16,3 9-55 15,9 8-112-15,10 13-175 16,10 4-650-16,19 10 0 16,8 11 0-16,17 0 0 15</inkml:trace>
  <inkml:trace contextRef="#ctx0" brushRef="#br0" timeOffset="137685.63">21590 15655 5188 0,'6'13'5'0,"2"8"2"16,2 9 5-16,2 8 2 16,-1 4 0-16,-1-3 2 15,-4 0 0-15,1-1-10 16,-3-4-55-16,2-1-83 15,3-7-125 1,0-7-131-16,10-9-502 16,-8-2 0-16,1-5 0 15,5-3 0-15</inkml:trace>
  <inkml:trace contextRef="#ctx0" brushRef="#br0" timeOffset="138874.63">21903 15357 2982 0,'0'-5'52'0,"0"-1"4"16,0-4 18-16,6-2 18 15,6 2 16-15,5 1 31 16,5-2 40-16,12 6 29 16,-1-1 23-16,3 5-16 15,-3 2 5-15,-3 7 15 16,-6 10-7-1,-1 10-15-15,-10 9-16 16,-2 7-27-16,-8 3-40 16,-3 2-28-16,0-3-23 15,-3-3-29-15,-1-4-41 16,4-5-118-16,-4-5-119 16,4-8-136-16,4-11-165 15,0-4-418-15,-4-5 0 16,0-8 0-16,-11-8 0 15</inkml:trace>
  <inkml:trace contextRef="#ctx0" brushRef="#br0" timeOffset="139076.44">21940 15582 3908 0,'0'-2'0'0,"6"2"12"16,12-2 11-16,5 0 10 15,14 2 3-15,14-5 2 16,9 2-1-16,6-3-4 16,5-1-74-16,18-5-313 15,-20 1-391-15,-2-2 0 16,-13 1 0-16</inkml:trace>
  <inkml:trace contextRef="#ctx0" brushRef="#br0" timeOffset="140262.68">22903 15646 3042 0,'0'0'44'16,"0"0"8"-16,0 0 18 15,3 0 27-15,1-2 34 16,8 0 35-16,9 2 36 15,6 0 11 1,17-2 9-16,9-1-10 16,10-1-13-16,8-3-7 15,5-1-20-15,0 0-32 16,-4 1-53-16,-9 5-82 16,-10 0-117-16,-13 2-109 15,-10 0-170-15,-11-6-513 16,-9 6 0-16,-7-4 0 15,-3 0 0-15</inkml:trace>
  <inkml:trace contextRef="#ctx0" brushRef="#br0" timeOffset="140579.67">23503 15352 3910 0,'3'0'-9'0,"5"-1"1"16,10 4 3-16,9 4 1 15,8 6 3-15,9 7 0 16,-3 11 0-16,0 3-4 16,-11 8 1-1,-10 0 16-15,-11 4-9 16,-8-5 6-16,-13-4 1 0,-9-1-2 15,-9-7-2 1,-2-3-4-16,-4-2-30 16,3-7-74-16,12-6-163 15,7-8-440-15,11 1 0 16,6-7 0-16,14-4 0 16</inkml:trace>
  <inkml:trace contextRef="#ctx0" brushRef="#br0" timeOffset="141279.49">23977 15372 1953 0,'0'-3'53'0,"0"2"38"15,2-2 54-15,2 3 50 16,1 0 59-16,1 4 41 16,0 6 39-16,1 8 27 15,-4 12 19-15,-3 12-8 16,0 8-39-1,0 7-33-15,-3-3-55 16,-1-2-51-16,1-4-65 16,3-9-65-16,0-6-95 15,0-9-89-15,0-5-56 16,0-12-51-16,0-6-14 16,0-8-20-16,0-7-18 15,-3-15-1-15,2-7 7 16,-4-12 29-16,3-7 60 15,-1-6 67-15,3-6 50 16,8-3 63-16,5 1 30 16,7 2 22-1,6 5 26-15,5 10 5 16,2 13 1-16,-1 12 3 16,-2 10 1-16,-1 11-3 15,-10 12-12-15,-7 13-11 16,-9 12-7-16,-10 10 12 15,-13 11 31-15,-7 2 32 16,-3-1 9-16,1-3-1 16,5-3-1-16,9-6 1 15,9-5 0-15,5-7-7 16,7-4-7-16,7-4-22 16,2-7-55-1,5-2-89-15,5-5-110 16,-2-1-135-16,4-8-176 15,-6-3-394-15,-5-2 0 16,-5-4 0-16,-2-7 0 16</inkml:trace>
  <inkml:trace contextRef="#ctx0" brushRef="#br0" timeOffset="141598.1">24323 15093 3804 0,'4'-3'-1'16,"3"1"5"-16,8 2 14 16,0 0 19-16,2 6 18 15,-4 8 19-15,-1 7 13 16,-6 5 7-16,-3 6 6 15,-1 5 11-15,-2-6-8 16,3 0-8-16,-2-6-32 16,4-3-86-16,-2-3-92 15,9-6-183 1,32-9-543-16,-30 3 0 16,-1-6 0-16,3-1 0 15</inkml:trace>
  <inkml:trace contextRef="#ctx0" brushRef="#br0" timeOffset="142045.57">24814 15430 3813 0,'-4'0'73'0,"-7"0"17"16,-4 0 45-16,-10 6 13 15,1 2 19-15,-8 12 16 16,2 5 5-16,4 5 1 16,14 3-1-16,6 1-44 15,8-5-31-15,8-2-26 16,11-14-77-16,6-4-54 15,6-12-62-15,1-5-37 16,-6-10-10-16,-4-5 0 16,-9-4 6-16,-9-3 29 15,-2 5 34 1,-4 2 20-16,0 7 31 16,0 5 68-16,-4 8 59 15,-2 6 25-15,0 6 5 16,-1 7-1-16,2 5-7 15,2 5-73-15,6 2-144 16,3-3-160-16,16-11-694 16,-3 0 0-16,8-10 0 15</inkml:trace>
  <inkml:trace contextRef="#ctx0" brushRef="#br0" timeOffset="142362.38">25043 15499 4194 0,'-12'2'44'0,"-6"4"14"15,1 5 18-15,1 5 7 16,8 5 6-16,7 2 7 16,2-2-2-16,7-2 14 15,5-7 8-15,2-6-25 16,8-6-14-16,-4-10-10 15,-2-8-14-15,-8-7-3 16,-5-6-10-16,-2-6-9 16,-4-2-19-16,-5-4-53 15,-2 0-33-15,0 3-41 16,-4 2-88 0,7 9-221-16,-1-10-480 15,4 29 0-15,2 2 0 16,2 6 0-16</inkml:trace>
  <inkml:trace contextRef="#ctx0" brushRef="#br0" timeOffset="142578.91">25175 15432 2738 0,'0'32'172'15,"0"18"68"-15,-3 12 45 16,-1 15 25-1,3-2 9-15,-10-7 14 16,-3-5-3-16,-5-8 1 16,-1-9-61-16,4-12-248 15,5-9-272-15,5-27-770 16,6 0 0-16,0-12 0 16</inkml:trace>
  <inkml:trace contextRef="#ctx0" brushRef="#br0" timeOffset="143079.01">25243 15396 4013 0,'0'1'20'0,"0"9"22"16,0 5 43-16,0 6 18 15,6 5 8-15,5 6 5 16,4-7 6-16,0-2-7 16,4-6 0-16,-1-5-19 15,-1-8-105-15,2-4-102 16,3-4-159-16,0-8-130 16,5-3-76-1,-4-6-12-15,-5-2 74 16,0 2 122-16,-6 1 92 15,-9 9 63-15,3-1 133 16,-12 5 145-16,-6 1 164 16,-5 3 146-16,-1 2 91 15,-3 7 32-15,9 6-69 16,6 10-90-16,3 11-37 16,3 5-28-16,6 10 0 15,-3 2-57-15,0 0-49 16,-3-7-35-16,3-4-28 15,-6-12-65 1,3-7-121-16,-6-10-151 16,3-6-206-16,0-13-253 15,-1-18-595-15,14-7 0 16,4-13 0-16,8-15 0 16</inkml:trace>
  <inkml:trace contextRef="#ctx0" brushRef="#br0" timeOffset="143295.07">25761 15232 3998 0,'1'14'132'0,"1"14"14"0,-1 9 12 16,1 14 1 0,-1 5-3-16,1 0-13 0,-2-3-72 15,0-4-83 1,-2-13-128-16,-1-11-286 15,-10-22-451-15,-4 3 0 16,-10-10 0-16</inkml:trace>
  <inkml:trace contextRef="#ctx0" brushRef="#br0" timeOffset="143403.76">25618 15543 2760 0,'9'-10'91'0,"7"1"4"15,5-4 1-15,7 3-1 16,6 0-8-16,1 3-41 15,3-1-106-15,56-7-582 16,-62 5 0 0,-5-1 0-16</inkml:trace>
  <inkml:trace contextRef="#ctx0" brushRef="#br0" timeOffset="144164.38">26095 15514 3397 0,'-6'-7'42'16,"5"-1"2"-16,2-7 27 15,5 0 39 1,9 1 36-16,15 2 26 16,10 2 20-16,14-1 4 15,7 4 3-15,9 1-42 16,-3 5-31-16,-1 0-99 15,-7 2-127-15,-4 0-194 16,0 1-603-16,-15 2 0 16,-17 0 0-16</inkml:trace>
  <inkml:trace contextRef="#ctx0" brushRef="#br0" timeOffset="144387.94">26316 15637 3668 0,'9'2'2'15,"11"-1"1"-15,7 1 6 16,14 0 11-16,4 0 8 16,9-2 3-16,3 0-2 15,3 0-43-15,-4-2-208 16,-12-32-488-16,-8 31 0 15,-10-3 0-15,-10-1 0 16</inkml:trace>
  <inkml:trace contextRef="#ctx0" brushRef="#br0" timeOffset="149049.88">27251 15230 1621 0,'-4'-6'37'15,"0"0"25"-15,1-3 20 16,0 1 11-16,3 1 10 15,0 4 9-15,0 1 3 16,0-1 8-16,-1 3 11 16,-5-2 19-16,-6 5-4 15,-8 9 9 1,-14 10 0-16,-4 14 0 16,-4 12 2-16,3 15 0 15,8 1-4-15,12-3-1 16,13-5-14-16,18-9-17 15,18-13-25-15,15-13-36 16,15-14-37-16,8-10-22 16,3-13-11-16,-5-11 0 15,-8-7 7 1,-14-7 18-16,-18-3 35 16,-12-6-4-16,-10-2-2 15,-10 0 4-15,-10-4 11 0,-4 0 4 16,-9 9-24-1,-4 8-62-15,-4 10-86 16,7 13-222-16,4-15-525 16,8 39 0-16,10 3 0 15,8 9 0-15</inkml:trace>
  <inkml:trace contextRef="#ctx0" brushRef="#br0" timeOffset="149280.69">27608 15382 5282 0,'0'8'14'0,"0"7"11"16,1 7 8-16,-1 8 1 16,0 6 0-16,0 3-3 15,0 5-31-15,0-2-118 16,0 1-115-16,3-8-161 15,5-14-547-15,2 1 0 16,5-10 0-16,6-8 0 16</inkml:trace>
  <inkml:trace contextRef="#ctx0" brushRef="#br0" timeOffset="149752.16">27834 15202 3392 0,'4'-18'68'0,"8"-2"2"15,6 0 0-15,9 3 2 16,3 11 0-16,9 15 2 16,-1 7 0-16,-3 4-1 15,-7 4 31-15,-8 4-43 16,-7-6 31-16,-13 0 34 15,-6-1 24-15,-13 1 33 16,-8-1 21-16,-5 5 24 16,-1 1 5-1,6 1-14-15,10-2-38 16,8 0-29-16,9-3-47 16,8-4-46-16,7-5-45 15,7-7-40-15,2-3-18 16,2-8-22-16,-3-7-7 15,-13-4 18-15,-4-5 8 16,-12-9 7-16,-9-4 9 16,-6-5 5-16,-6-1 8 15,-6 3-20-15,1 3-50 16,2 6-93-16,7 12-147 16,13 4-225-1,0 11-339-15,8 1 0 16,10 7 0-16,8-5 0 15</inkml:trace>
  <inkml:trace contextRef="#ctx0" brushRef="#br0" timeOffset="150073.07">28511 15237 3880 0,'0'-7'81'0,"-3"1"19"15,-5-3 49-15,-8 1 41 16,-6 3 22 0,-6 7 0-16,-1 5 0 0,5 6 2 15,14 6 1 1,5 6-49-16,8 6-29 16,9 0-17-16,2 3-48 15,-2-1-42-15,3 0-25 16,-5-6-2-16,-5-4 2 15,-7-2-5-15,-8-8-29 16,-8-3-62 0,-1-4-113-16,0-3-138 15,7-6-235-15,3-3-375 16,9-7 0-16,0-8 0 16</inkml:trace>
  <inkml:trace contextRef="#ctx0" brushRef="#br0" timeOffset="150259.03">28388 15175 4582 0,'7'-5'49'15,"5"0"5"-15,15 1 1 16,9 0-2-16,15 2-10 16,12 2-94-16,7 0-129 15,12-3-741-15,-14 6 0 16,-9-3 0-1</inkml:trace>
  <inkml:trace contextRef="#ctx0" brushRef="#br0" timeOffset="159036.6">8380 14290 2497 0,'-3'-7'37'16,"0"0"24"-16,1-3 26 16,-1-1 19-16,3 3 7 15,0 2 4-15,0 0 5 16,0 1 5-16,0 1 11 16,2-2 1-16,1 1 2 15,2-1 9 1,2 2-8-16,2 0-1 0,-3 0 13 15,0 2 25 1,5 4 28-16,-1 9 13 16,-5 11-5-16,-2 16-9 15,0 14-21-15,-6 15-33 16,-5 8-21-16,-2 1-18 16,-1-1-44-16,-1-4-66 15,2-9-94-15,5-10-132 16,4-16-152-16,10-20-212 15,1-8-348-15,-4-22 0 16,-1-11 0-16,-2-12 0 16</inkml:trace>
  <inkml:trace contextRef="#ctx0" brushRef="#br0" timeOffset="159434.47">8190 14172 4191 0,'5'-28'-21'0,"4"-8"0"16,12-6 0-16,12-8 1 16,12 8 8-16,17 12 12 15,10 5 3-15,5 9-4 16,-2 10-1-16,-9 9 21 16,-15 17 6-1,-17 10-3-15,-22 9 3 16,-18 15-2-16,-17 9-10 15,-16 5-7-15,-14 1 1 16,-1 0 7-16,-5-4 4 16,7-10 12-16,14-9 0 15,11-7 2-15,18-7-1 16,9-1 4-16,14-6 12 16,14 0 4-16,16 0 1 15,2-5 0 1,7 1-4-16,-6-1-14 15,-5-4-27-15,-8-2-64 16,-8-1-114-16,3-9-226 16,-13-17-421-16,-4 11 0 15,-3-4 0-15,-4-6 0 16</inkml:trace>
  <inkml:trace contextRef="#ctx0" brushRef="#br0" timeOffset="160174.56">8901 13952 2920 0,'0'-2'26'0,"3"-1"14"15,1-3 18-15,7 0 9 16,4 1 4-16,4-1 7 15,5 1 14-15,1 2 12 16,2 3 19-16,-3 7 7 16,-3 8-17-16,-8 6-11 15,-2 7-13 1,-8 9-8-16,-6 2 0 16,-6 0-6-16,-3 3-15 15,-8-5-12-15,-4 0-19 16,0-6-11-16,3-6-12 15,0-6-14-15,10-7-20 16,5-5-18-16,5-4-13 16,1-3 2-16,6 0 1 15,5 0-1-15,6-2-2 16,6 2 4 0,3 0 8-16,1 0 11 15,1 3 16-15,1-1 17 16,0 0 9-16,-5 3-1 15,-2 0-2-15,-5-2-35 16,-4 1-90-16,1-3-168 16,-8-7-400-16,-1 4 0 15,-1 2 0-15</inkml:trace>
  <inkml:trace contextRef="#ctx0" brushRef="#br0" timeOffset="160679.81">9336 14557 3700 0,'0'1'68'0,"0"-1"38"16,0 0 46-16,3 0 52 15,6 0 28-15,6 0 39 16,6-2 10-16,9-1 11 16,6 0-3-16,3-4-25 15,5 0-88-15,-5-1-83 16,2-1-115-16,-5 5-162 15,-5 0-151 1,-6 0-229-16,-9-23-440 16,-10 25 0-16,-4 0 0 15,-10 2 0-15</inkml:trace>
  <inkml:trace contextRef="#ctx0" brushRef="#br0" timeOffset="160957.73">9270 14807 3632 0,'24'0'26'15,"10"2"16"-15,13-2 20 16,6 0 8-16,1 3 4 15,-6-6-7-15,-1 3-54 16,1 0-149-16,2-7-634 16,-17 5 0-16,-9 2 0 15</inkml:trace>
  <inkml:trace contextRef="#ctx0" brushRef="#br0" timeOffset="161610.93">10075 14227 3121 0,'-9'0'100'16,"-5"0"29"-16,-2 6 21 15,-7 4 32-15,5 8 35 16,5 9 10-16,2 9 7 15,5 5 3 1,6 1-1-16,3 1-61 16,9-3-35-16,9-9-29 15,11-5-18-15,4-8-30 16,12-9-32-16,0-7-9 16,0-4-7-16,-2-9 0 15,-3-5 0-15,-10-3 0 16,-7-9-1-16,-11-5 0 15,-8-2-5-15,-13-7-6 16,-12-4-10 0,-11-4-5-16,-9-1-10 0,-6 2-17 15,-9 8-22 1,5 10-63-16,0 14-91 16,9 9-157-16,21 5-571 15,2 14 0-15,10 4 0 16,8 3 0-16</inkml:trace>
  <inkml:trace contextRef="#ctx0" brushRef="#br0" timeOffset="161857.25">10430 14425 4073 0,'11'16'68'16,"3"10"4"-16,3 7 2 16,6 4 3-16,-5 2-3 15,-6-2-54-15,0 2-98 16,1-7-221-16,-8-24-517 16,-2 16 0-16,-2-10 0 15,-1-7 0-15</inkml:trace>
  <inkml:trace contextRef="#ctx0" brushRef="#br0" timeOffset="162675.13">10914 14120 2962 0,'-11'-10'64'16,"-3"0"36"-16,-1-5 34 15,-3-2 23 1,1 1 16-16,4 5 17 16,-4 4 21-16,-1 3 33 15,-1 8 32-15,-5 11-7 16,2 11-35-16,0 14-32 15,1 11-30-15,9 7-20 16,6-5-13 0,1-6-18-16,13-9-21 0,4-14-42 15,10-10-45-15,4-12-45 16,8-11-33-16,1-10-9 16,-2-15-8-1,-4-7-2-15,-8-6 0 16,-4-2 3-16,-3-1 2 15,-1 2 11-15,-3 5 15 16,1 8 26-16,-2 11 25 16,-3 10 32-1,4 14 19-15,-4 20 8 0,2 18 4 16,-5 17 8-16,0 19 2 16,-3 9 0-16,1 3-1 15,-2-3 6-15,-1-6-20 16,1-11-74-1,-1-10-129-15,2-14-160 16,14-18-768-16,-8-10 0 16,7-10 0-16,7-15 0 15</inkml:trace>
  <inkml:trace contextRef="#ctx0" brushRef="#br0" timeOffset="163050.04">11285 14094 5250 0,'-21'25'55'16,"-6"16"20"-16,0 14 15 15,4 11 9-15,16-2 8 16,11-4-1-16,13-8-12 15,8-10-17-15,13-16-22 16,10-13-38-16,5-13-34 16,2-13-19-16,-1-13-13 15,-11-13-6-15,-12-9-3 16,-11-13 3 0,-14-7 10-16,-9-6 7 15,-16 0 16-15,-11 5 15 16,-13 15-5-16,-13 20-41 15,-4 20-115-15,3 23-198 16,4 2-642-16,14 30 0 16,10 8 0-16,16 7 0 15</inkml:trace>
  <inkml:trace contextRef="#ctx0" brushRef="#br0" timeOffset="164347.47">8507 15611 3762 0,'-2'5'0'16,"2"9"27"-16,-3 9 66 15,1 13 43-15,4 10 14 16,-2 11 11-16,0 10 3 16,0 0 4-16,0 1 0 15,0-4 14-15,3-7-23 16,-3-9-50-16,0-9-116 15,0-12-101 1,0-12-68-16,0-11-31 16,0-13-10-16,0-12-1 15,0-17 5-15,0-8 6 16,0-12 12-16,0-6 27 16,0-11 59-16,0-7 80 15,9-4 76-15,7 2 49 16,8 4 30-1,10 12 34-15,8 15 1 16,3 16-2-16,-4 17 0 16,-5 17 2-16,-6 19-4 15,-15 21-21-15,-8 19-18 16,-11 14-27-16,-13 10-21 16,-11 4-25-16,-4-3 9 15,-7-5 12-15,3-2 15 16,4-7 8-16,11-3 3 15,9-9 3-15,9-6-6 16,6-5-2 0,8-10-5-16,7-9-43 15,5-9-91-15,5-8-155 16,8-4-270-16,-9-17-552 16,-4 0 0-16,-2-7 0 15,-4-8 0-15</inkml:trace>
  <inkml:trace contextRef="#ctx0" brushRef="#br0" timeOffset="164731.57">8985 15358 3637 0,'11'-6'-13'0,"5"0"3"16,4 4 14-16,2 4 12 15,-2 10 3-15,-8 12 4 16,-7 9 5-16,-2 10 29 15,-6 6 41-15,-4-1 40 16,-3 2 11-16,0-4 1 16,-1-5-12-16,3-9-18 15,5-3-24 1,6-10-80-16,6-8-125 16,18-6-308-16,-7-5-411 15,3-5 0-15,-1-4 0 16</inkml:trace>
  <inkml:trace contextRef="#ctx0" brushRef="#br0" timeOffset="165298.18">9336 15913 4170 0,'-15'8'72'0,"-5"5"38"16,-2 5 24-16,-4 8 20 16,12 4 6-1,5 2 6-15,6 2-1 16,3-3 1-16,6-4 0 16,4-9-18-16,9-9-55 15,5-5-64-15,6-12-40 16,-1-7-32-16,-7-10-3 15,-1-4-4-15,-8-6 5 16,-6-3 9-16,-3 7 7 16,-2 2 18-16,-2 10 13 15,1 6 32-15,1 9 21 16,-2 5 19 0,0 9-3-16,1 6-3 0,-2 7-19 15,2 4-52-15,3 2-88 16,-1-3-112-16,7-6-153 15,5-9-197 1,-4-8-368-16,1-3 0 16,3-4 0-16,0-8 0 15</inkml:trace>
  <inkml:trace contextRef="#ctx0" brushRef="#br0" timeOffset="165629.24">9575 15907 3662 0,'-6'2'74'0,"-6"3"36"16,2 4 24-16,-1 5 12 0,8 1 8 15,3 4 4 1,0 2 5-16,0-4 3 16,3-2 3-16,0-4-30 15,0-2-22-15,2-5-17 16,1-3 1-16,2-4-3 15,0-8-4-15,0-4 16 16,1-6 4-16,1-11-5 16,-2-5-9-1,-5-5-40-15,0-8-52 16,0-5-77-16,-3-4-94 16,0 2-93-16,0 4-158 15,24 1-622-15,-24 22 0 16,3 12 0-16,-3 11 0 15</inkml:trace>
  <inkml:trace contextRef="#ctx0" brushRef="#br0" timeOffset="165956.15">9748 15811 4065 0,'0'16'41'0,"0"9"48"15,0 12 38-15,0 14 40 16,3 10 39-16,5 7 62 16,-1 7 55-16,-1 2 53 15,-1 2 37-15,-9-4-2 16,-7-7-55-16,-5-12-125 15,-4-13-174-15,-6-15-132 16,1-19-152 0,2-14-172-16,11-24-313 15,0-17-431-15,4-18 0 16,4-14 0-16,5-10 0 16</inkml:trace>
  <inkml:trace contextRef="#ctx0" brushRef="#br0" timeOffset="166207.26">9871 15952 4094 0,'3'17'4'16,"4"2"2"-16,5 1 0 15,3-2 11-15,2-11 3 16,3-8-9-16,-3-8-57 16,-4-5-99-16,4-6-143 15,-8-12-447-15,-4 7 0 16,2-2 0 0,3 0 0-16</inkml:trace>
  <inkml:trace contextRef="#ctx0" brushRef="#br0" timeOffset="166422.94">10099 15821 3189 0,'-3'15'36'15,"-2"6"12"-15,2 6 15 16,2 7 13-16,4-3 8 16,1 2 9-16,1-3 16 15,-2-2 8-15,-2-3 4 16,1-3-17-16,-2-4-44 15,-3-8-71 1,-9-4-131-16,4-9-175 16,1-11-409-16,1-6 0 15,3-6 0-15</inkml:trace>
  <inkml:trace contextRef="#ctx0" brushRef="#br0" timeOffset="166627.74">10306 15630 4759 0,'-1'31'46'15,"2"15"3"-15,3 10-2 16,5 11-9-16,5-13-59 16,-1-4-104-16,3-8-223 15,-7-42-541-15,-4 20 0 16,-7-11 0-16</inkml:trace>
  <inkml:trace contextRef="#ctx0" brushRef="#br0" timeOffset="166798.66">10236 15859 4136 0,'3'-10'65'0,"3"0"5"15,8-1 3-15,6 0 1 16,7 5-17-16,10 5-72 15,3 1-121-15,8-1-249 16,-5 2-402-16,-4 0 0 16,-6 1 0-16,-9 3 0 15</inkml:trace>
  <inkml:trace contextRef="#ctx0" brushRef="#br0" timeOffset="167018.04">10603 15918 5086 0,'0'5'-35'16,"6"-4"-19"-16,3 2-31 16,9-2-31-16,6 1-94 15,14-2-225-15,-7 0-395 16,-8 2 0-16,-6-2 0 15,-11 2 0-15</inkml:trace>
  <inkml:trace contextRef="#ctx0" brushRef="#br0" timeOffset="167189.34">10609 16028 4230 0,'0'0'16'0,"5"0"18"16,5 0 6-16,8 0-2 15,8-1-24-15,4-3-64 16,3 0-103-16,3-6-180 16,-4-28-434-16,-5 27 0 15,-6 0 0-15,-3-1 0 16</inkml:trace>
  <inkml:trace contextRef="#ctx0" brushRef="#br0" timeOffset="167699.12">11354 15530 4984 0,'-19'0'37'0,"-7"4"21"16,-4 11 21-1,-4 10 31-15,14 11 34 16,5 11 10-16,6 6-2 16,15 0 10-16,8-6-17 15,10-8-28-15,10-11-37 16,2-13-40-16,2-9-40 16,1-12-29-16,-4-12-24 15,-8-10-5-15,-10-8-2 16,-9-9-10-1,-14-5-1-15,-13-1-32 16,-4-3-9-16,-6 4 7 16,-4 5-81-16,6 14-222 15,3-10-593-15,8 34 0 16,6 11 0-16,7 5 0 16</inkml:trace>
  <inkml:trace contextRef="#ctx0" brushRef="#br0" timeOffset="167924.51">11613 15780 5064 0,'4'21'34'16,"2"10"19"-16,4 7 15 15,-4 10 6-15,2-3-3 16,-3-3-35-16,-2-1-93 15,0-4-137-15,2-9-241 16,-5-6-507-16,3-9 0 16,0-5 0-16,4-8 0 15</inkml:trace>
  <inkml:trace contextRef="#ctx0" brushRef="#br0" timeOffset="168670.56">11886 15443 4153 0,'4'-10'6'0,"6"1"-2"15,10-6-5-15,1 0 1 16,8 3-7 0,1 6-2-16,-3 2 10 15,-5 1 7-15,-9 10 21 16,-9 7 33-16,-8 8 25 16,-15 9 39-16,-12 13 39 15,-14 9 23-15,-6 4 21 16,2 4 5-16,10 0-2 15,13-4-5-15,16-9-33 16,10-9-51-16,13-13-66 16,7-10-40-16,7-11-36 15,0-13-24-15,-3-9-13 16,-7-9-6 0,-11-11-24-16,-9-5-31 15,-10-8-17-15,-7 0-33 16,-1 0-6-16,-6 2-10 15,1 6-99-15,15 9-227 16,0 9-329-16,6 12 0 16,8 5 0-16,7 4 0 15</inkml:trace>
  <inkml:trace contextRef="#ctx0" brushRef="#br0" timeOffset="169283.47">12237 15412 4377 0,'0'-4'67'15,"-3"1"9"-15,6-3 4 16,7-3 1-16,11 2-3 15,6 0 0-15,4 5 0 16,5 0 6-16,-4 9 9 16,-6 11-67-16,-7 11 26 15,-5 9 7-15,-7 16 16 16,-4 4 17-16,-1 5 5 16,-4-1-1-16,-2-3-17 15,-2-8-77-15,3-5-161 16,0-13-303-1,-8-6-547-15,7-14 0 16,-1-6 0-16,1-10 0 16</inkml:trace>
  <inkml:trace contextRef="#ctx0" brushRef="#br0" timeOffset="169471.15">12268 15699 5340 0,'6'-3'-11'16,"13"0"-2"-16,7-3-29 16,10 1-70-1,3-3-88-15,17-2-176 16,-1-15-541-16,0 16 0 16,0 1 0-16,-2 1 0 15</inkml:trace>
  <inkml:trace contextRef="#ctx0" brushRef="#br0" timeOffset="170658.37">11497 14867 3074 0,'-3'-2'69'0,"0"2"20"15,-1 0 13-15,1 0 11 16,3 0 42-16,0 0 49 16,3 4 42-16,-3 5 30 15,4 17 20-15,-1 10-26 16,0 12-34-16,-2 10-22 16,2 4-15-16,2-5-22 15,0-3-79 1,1-11-122-16,2-11-167 15,5-12-225-15,1-23-621 16,-1 0 0-16,-6-11 0 16,0-11 0-16</inkml:trace>
  <inkml:trace contextRef="#ctx0" brushRef="#br0" timeOffset="171081.84">11666 14778 3554 0,'0'0'18'15,"3"0"83"-15,-3 3 68 16,3 4 35-16,-1 17 20 16,1 6 7-16,-1 12 3 15,1 8 6 1,0-2-1-16,3-1-7 15,2-5-7-15,1-4-99 16,0-4-116-16,0-7-110 16,0-4-131-16,0-8-185 15,-6-14-596-15,0 1 0 16,-3-5 0-16</inkml:trace>
  <inkml:trace contextRef="#ctx0" brushRef="#br0" timeOffset="171433.57">11464 14986 3277 0,'-3'0'14'16,"-1"0"21"-16,1 0 19 15,0-3 12-15,9-7 12 16,4-7 0-16,2-3 3 15,3-8-1-15,3-5 0 16,2-4-4-16,-5 4-8 16,0-5-21-16,-3 8-18 15,0 2-14-15,-5 7-13 16,-1 7-3 0,1 6 27-16,0 5 53 15,2 6 31-15,2 13 0 16,2 11-3-16,4 6-6 15,4 12-34-15,-2 5-55 16,4-3-58-16,2-1-163 16,-2-22-678-16,2 8 0 15,-6-9 0-15,-1-9 0 16</inkml:trace>
  <inkml:trace contextRef="#ctx0" brushRef="#br0" timeOffset="171939.94">11416 15199 2406 0,'0'-5'30'16,"0"1"35"-16,3 1 54 15,3 0 39-15,4 8 52 16,2 7 21-16,6 8 12 16,1 8 3-1,3 6 2-15,2 4-8 16,2-1-16-16,1-5-33 0,-4-6-52 16,4-9-40-1,-5-7-49-15,-1-6-26 16,-1-8-21-16,-2-9-22 15,-1-8-19-15,-4-6-35 16,-4-6-47-16,-1-7-97 16,2-1-171-16,-4-6-426 15,2 10 0-15,5 5 0 16,-6 7 0-16</inkml:trace>
  <inkml:trace contextRef="#ctx0" brushRef="#br0" timeOffset="172557.86">12538 14763 4120 0,'-4'-4'79'16,"-2"-2"15"-16,5 1 21 15,1-1 41 1,8 5 26-16,14 2 5 0,8 0 3 16,12 4 0-16,9-1-1 15,11 1-30 1,3 0-62-16,4-4-54 15,-9 2-92-15,-7 0-139 16,-10-3-138-16,-7 2-204 16,-13 1-411-16,-16 1 0 15,-5 2 0-15,-14-2 0 16</inkml:trace>
  <inkml:trace contextRef="#ctx0" brushRef="#br0" timeOffset="172782.62">12646 14990 3909 0,'25'0'4'0,"10"0"0"16,13-2 0-16,9-2 1 15,-4-1-2-15,1-3-65 16,1-1-194-16,-6-11-466 15,-3 14 0-15,-9-1 0 16,-7-1 0 0</inkml:trace>
  <inkml:trace contextRef="#ctx0" brushRef="#br0" timeOffset="173140.05">13645 14666 4080 0,'0'0'79'0,"0"5"32"16,0 10 25-16,0 10 6 16,0 6 4-16,0 13-1 15,0-2-4-15,1-1-16 16,2-5-44-16,3-5-106 16,2-6-168-16,5-9-153 15,6-7-187-15,-8-7-284 16,-1-2 0-16,-3-4 0 15,-4-5 0-15</inkml:trace>
  <inkml:trace contextRef="#ctx0" brushRef="#br0" timeOffset="173373.52">13850 14590 3454 0,'0'-4'20'0,"4"0"40"16,0 3 58-16,1 6 46 16,3 12 20-16,1 16 5 15,-4 11 1-15,5 13-1 16,0 4-24-16,4 3-86 16,-2-2-115-16,9-7-231 15,-4-16-634 1,-4 1 0-16,-2-8 0 15,-5-7 0-15</inkml:trace>
  <inkml:trace contextRef="#ctx0" brushRef="#br0" timeOffset="173764.76">13500 15159 3432 0,'10'0'67'0,"7"5"59"16,9 6 47-16,12 8 18 15,6 11 8-15,10 5 4 16,10 5 3-16,8-5 4 16,5-1-1-1,3-9-19-15,1-6-48 0,1-10-69 16,-7-6-71 0,-11-9-59-16,-9-7-75 15,-10-9-78-15,-6-7-155 16,-9-17-566-16,-4 3 0 15,-13-4 0-15,-1-7 0 16</inkml:trace>
  <inkml:trace contextRef="#ctx0" brushRef="#br0" timeOffset="205609.75">8308 15132 2198 0,'0'0'6'16,"0"0"12"-16,0 0 18 16,0 0 14-16,1 0 9 15,-1 0 18-15,2 0 31 16,1 0 23-16,1 0 16 15,1 0 17-15,-2 0 23 16,-3 0 36-16,2 0 35 16,-2 0 24-1,-2 0 0-15,-9 0-13 0,-8 1-24 16,-11 3-9 0,-9 3-4-16,-8-1 1 15,-6 3 13-15,1-2-36 16,-4 2-40-16,6-4-33 15,2 1 0-15,9-2 10 16,10 0-6-16,10-2-31 16,10 2-65-16,6-3-70 15,3 2-96-15,0-3-132 16,6 3-131-16,12-3-216 16,3-14-480-1,4 14 0-15,9-2 0 16,-4 2 0-16</inkml:trace>
  <inkml:trace contextRef="#ctx0" brushRef="#br0" timeOffset="205940.12">8264 15334 3246 0,'0'2'74'0,"-1"1"59"16,-7-1 41-16,-1 1 30 15,-7-1 26-15,-10 2 28 16,-6-3 14-16,-4 2 11 16,-8 1 20-16,-2 0-11 15,-4-1-43-15,0 4-62 16,7-2-73-16,7 1-65 15,6 0-104-15,15-1-173 16,8-2-201 0,17-10-642-16,-4 4 0 0,2-4 0 15,2-1 0 1</inkml:trace>
  <inkml:trace contextRef="#ctx0" brushRef="#br0" timeOffset="206372.64">7871 15070 2715 0,'0'-9'20'16,"0"0"30"-16,0 0 43 15,2-1 33 1,2 6 12-16,-1 4 36 15,2 1 40-15,-2 6 17 16,-2 8 13-16,-8 6-8 16,-8 6-2-16,-10 6-31 15,-10 2-42-15,-9 1-30 16,-4 0-12-16,-1 1-34 16,2-2-41-16,6-1-17 15,6-3-11-15,10-3-5 16,7-6-9-1,9-2-3-15,5-8-4 16,8 1-2-16,5-2 2 16,12-1 0-16,7-2 4 15,4 2 1-15,7-3-4 16,-2-3 2-16,0 1-26 16,-6-2-82-16,-2 0-126 15,5-4-738-15,-13 1 0 16,-5 0 0-16</inkml:trace>
  <inkml:trace contextRef="#ctx0" brushRef="#br0" timeOffset="209126.27">1333 14224 1789 0,'0'0'0'0,"0"0"9"15,0 0 3-15,-1 0 2 16,2 0 1-16,-1 0 2 15,0 0 2-15,0 0 5 16,0 0 14 0,3 0 27-16,-3 0 9 15,0 0 6-15,0 0 12 16,0 0 12-16,0 0 13 16,0 0 10-16,-4 0 15 15,4 3 14-15,-2 0 4 16,-1-3-9-16,3 1-9 15,0-1-8-15,0 0-11 16,0 0-12-16,0 0-2 16,0 0-2-16,0 0-6 15,0 0-9 1,0 0-2-16,0 0 4 16,0 0 7-16,0 0 5 15,0 0 4-15,0 0 2 16,0 0-10-16,0 0-4 15,0-1-6-15,0-7-8 16,3-2-16-16,6-3-13 16,3-5-11-16,0-1-12 15,8-6-8-15,1-3-7 16,0-3 0 0,2-3-12-16,-4-2-4 15,1-2-3-15,-1 2 2 16,-7 1 0-16,0 5-7 15,-6 5 5-15,-1 5-3 16,-4 6-1-16,-1 7-9 16,0 3 6-16,0 4 9 15,0 11 4-15,0 13-3 16,-1 11-1-16,-1 12 6 16,2 9-4-16,-1 2 3 15,1-1 4 1,0-4 9-16,1-2 0 15,-1-7-7-15,0-2-6 16,0-11 4-16,-1-3-7 16,-2-6-9-16,-3-5-6 15,-8-1-3-15,-1 0-2 16,-4-2-3-16,-1-2 0 16,0-1-3-16,4-5 4 15,4-1-6-15,6-2-11 16,1-1 2-16,10-2 15 15,2 0 16-15,11-2 11 16,8 1 19 0,5-1 9-16,7-3 9 15,0 1 1-15,-2-1 2 16,-4 5 6-16,-5-1-48 16,-8 1-123-16,1 0-250 15,-8-31-618-15,-3 27 0 16,-1-4 0-16,-1-1 0 15</inkml:trace>
  <inkml:trace contextRef="#ctx0" brushRef="#br0" timeOffset="209860.42">2184 14058 3835 0,'-5'14'15'0,"-4"11"21"16,-5 11 10-16,1 15 11 15,4 5 11 1,0 3 9-16,4-6 0 0,2-8 1 16,3-8-5-1,0-10-6-15,0-8-48 16,0-7-47-16,0-8-12 16,2-7-22-16,-2-10-18 15,1-10-15-15,-1-12-14 16,-1-12-29-16,-2-15-13 15,1-2 17-15,-4-5 54 16,-4 7 48-16,2 10 25 16,2 11 42-16,0 15 29 15,3 11 35-15,3 14 57 16,0 12 39 0,4 14 19-16,6 11-9 15,12 6-24-15,5 4-21 16,11-9-25-16,1-7-33 15,8-10-32-15,-5-13-45 16,-1-11-59-16,-4-10-44 16,-4-12-28-16,-12-11-3 15,-4-7-1-15,-11-6-3 16,-6-2-12-16,0 2 4 16,-6 8 15-16,0 8 25 15,0 7 36 1,-2 14 55-16,4 12 59 15,2 13 29-15,2 14 17 16,0 16 15-16,5 9 16 16,4 9-3-16,3 0-10 15,6-3-27-15,6-5-95 16,5-6-110-16,4-9-205 16,0-21-628-16,3-3 0 15,-3-9 0-15,-3-10 0 16</inkml:trace>
  <inkml:trace contextRef="#ctx0" brushRef="#br0" timeOffset="210200.9">2820 14147 4354 0,'-6'29'42'0,"3"7"22"15,0 10 9-15,3 7-1 16,9-12-2-16,8-7-2 16,8-8-3-16,7-8-21 15,6-12-25-15,-1-9-57 16,-4-11-41 0,-9-9-26-16,-13-8-12 15,-10-8-15-15,-11-6-44 16,-16-1-48-16,-7 4 30 15,-4 2 30-15,-4 11 26 16,0 11 22-16,8 11-34 16,9 7-149-16,8 3-288 15,10 14 0-15,13-2 0 16,17 0 0-16</inkml:trace>
  <inkml:trace contextRef="#ctx0" brushRef="#br0" timeOffset="210533.52">3233 14165 4045 0,'-16'9'113'16,"-5"8"29"-16,-1 12 9 15,-1 9 4-15,11 3-1 16,8 3-3-1,7-4-11-15,10-8-3 16,7-7-15-16,2-12-47 16,10-9-94-16,1-12-39 15,-1-11-9-15,-8-14-2 16,-8-7-5-16,-10-15-14 16,-7-7-18-1,-13-9-28-15,-1 1-2 0,-6-5-31 16,2 1-94-16,7 8-198 15,-2 14-290 1,4 18 0-16,3 11 0 0,7 15 0 16</inkml:trace>
  <inkml:trace contextRef="#ctx0" brushRef="#br0" timeOffset="211089.68">3494 14266 3860 0,'13'2'25'0,"6"-1"5"15,6-5 5-15,7-6-2 16,-2-5-9-16,-4-9-9 16,-6-5-2-1,-10 0 3-15,-6 1 33 16,-8 6 29-16,-11 8 27 15,-6 9 36-15,-2 13 30 16,-5 8 18-16,4 12 9 16,3 8 15-16,13 11 2 15,5-2-6-15,14-2-45 16,10 0-48-16,9-12-78 16,9-6-89-16,10-8-79 15,0-9-72 1,-4-11-41-16,-11-5-29 15,-7-15-11-15,-11-10-3 16,-11-12-2-16,-3-14-5 16,-9-15 20-16,-2-9 48 15,-4-9 79-15,0 0 109 16,-2 6 67-16,0 15 70 16,6 18 20-16,3 20 32 15,3 23 62-15,1 24 41 16,2 24 25-1,2 21 13-15,1 21-29 16,3 14-53-16,3 3-25 16,1 1-50-16,4-9-50 15,2-9-118-15,0-10-167 16,8-19-285-16,-2-12-480 16,-2-14 0-16,2-18 0 15</inkml:trace>
  <inkml:trace contextRef="#ctx0" brushRef="#br0" timeOffset="211409.81">4077 14311 4895 0,'0'26'-5'16,"-2"6"-6"-16,7 0 6 15,7 1-9-15,11-18-15 16,5-11-45-16,7-13-29 16,-1-11-8-16,-8-10-8 15,-13-5-11-15,-7-8-16 16,-12-1-12 0,-10-1-24-16,-8 1 12 15,-2 10 22-15,-8 9 43 16,2 14-3-16,4 13-130 15,3 1-369-15,9 26 0 16,11 2 0-16,7 7 0 16</inkml:trace>
  <inkml:trace contextRef="#ctx0" brushRef="#br0" timeOffset="213812.72">2709 14767 1711 0,'0'-1'13'0,"0"-2"12"15,0 2 10-15,0-4 12 16,3 1 12-16,-3 0 18 16,1 1 20-16,5 0 14 15,-3 1 14-15,2 2 13 16,-1-3 1-16,1 2 0 16,1-2 0-1,3-1-6-15,0 1-3 0,3 1-9 16,3 0-17-16,2 0-12 15,-1 2-10 1,3 0-9-16,0 0-12 16,-1 2-6-16,-3 2-5 15,0 6-2-15,-6 2-2 16,0 2 7-16,-2 5 12 16,-2-1 11-16,-4 3 12 15,-1 2 6-15,0 2 7 16,0-3 8-16,0 4 6 15,-3-1 6-15,-2 1 7 16,0-1-14 0,-4 0-9-16,0-3-12 15,-1 3-11-15,5-2-6 16,-1 4-10-16,0 1-8 16,4-2-10-16,2 4-10 15,0-2-11-15,0-1-4 16,2-1-2-16,4-1-3 15,3-3-5-15,4-3-1 16,7 0 1-16,-2-5-2 16,1-3 3-16,3-2 0 15,-1-3 3 1,-2-3 1-16,1-2-4 16,1-1 1-16,-3 0-1 15,0 0-2-15,-2 0-16 16,-3-1-39-16,-1 0-66 15,-2-1-75-15,-2-1-84 16,-2-2-130-16,7-6-158 16,-11 1-278-16,1-1 0 15,-5 0 0-15,-1-2 0 16</inkml:trace>
  <inkml:trace contextRef="#ctx0" brushRef="#br0" timeOffset="214187.84">3116 15234 3542 0,'0'0'12'16,"0"0"15"-16,0 0 15 15,0 0 27-15,5 0 29 16,3 3 18-16,2 3 12 15,8 3 3 1,3 4 6-16,2 2-1 16,-4 4-6-16,-3-3-4 15,0 5-1-15,-5 1-20 16,-6-3-17-16,-3 4-8 16,1-1 2-16,-10-1 12 15,-4 1-6-15,-4 0-4 16,-6-1-1-16,-6 1-18 15,0-1-37-15,4-7-84 16,10-1-113 0,3-2-202-16,7-18-633 15,5 5 0-15,6-2 0 16</inkml:trace>
  <inkml:trace contextRef="#ctx0" brushRef="#br0" timeOffset="-214591.88">3630 15102 3737 0,'0'5'67'16,"-3"6"55"-16,3 11 32 16,0 9 20-16,0 16 14 15,0 10 14-15,0 7 7 16,0 2 2-16,0-2-1 16,0 0-12-16,0-4-76 15,0-7-116-15,0-6-144 16,0-10-169-16,6-16-230 15,-6-7-386 1,4-8 0-16,-8-9 0 16,1-2 0-16</inkml:trace>
  <inkml:trace contextRef="#ctx0" brushRef="#br0" timeOffset="-214214.42">3493 15596 3809 0,'3'0'23'0,"6"0"42"16,9 0 29-16,7 0 13 15,12 0 11-15,5-2 4 16,9 1 1 0,1-3-3-16,-3-7-13 15,-3-5-35-15,-6-2-70 16,-9-7-58-16,-11 3-33 15,-11-4-14-15,-3 2 0 16,-12 2 13-16,-6 2 28 16,-6 6 58-16,-3 7 58 15,-9 6 77-15,4 9 67 16,0 10 23 0,4 6 6-16,11 9 0 15,4 8-22-15,8-1-58 16,16-4-145-16,8 0-165 15,18-11-255-15,6-41-599 16,10 18 0-16,-1-6 0 16,-3-14 0-16</inkml:trace>
  <inkml:trace contextRef="#ctx0" brushRef="#br0" timeOffset="-213916.99">4178 15336 5270 0,'-11'0'27'16,"3"5"12"0,0 8 3-16,0 5 2 15,16 10 2-15,8 11-2 16,7 4 6-16,-2 5-2 16,3 0 3-16,-5-4-4 15,-6-2-17-15,-9-10-19 16,-4-9-9-16,-6-3-14 15,-6-8-31-15,-6-6-40 16,-5-6-75-16,1-8-64 16,-1-8-108-1,14-10-172-15,2-16-378 0,7 1 0 16,10-5 0 0,8 1 0-16</inkml:trace>
  <inkml:trace contextRef="#ctx0" brushRef="#br0" timeOffset="-213697.93">4626 15204 4474 0,'2'7'80'16,"-1"9"25"-16,4 14 9 16,-1 12 2-1,1 5 1-15,-2 9-11 0,3 1-35 16,0-2-74-1,0-4-91-15,3-8-182 16,15-16-686-16,-18-4 0 16,3-9 0-16</inkml:trace>
  <inkml:trace contextRef="#ctx0" brushRef="#br0" timeOffset="-213507.66">4462 15476 4558 0,'0'-4'-6'0,"4"-2"27"16,9 4 18-16,17-1 6 0,14 0 0 15,16 4-11 1,15 2-41-16,5 0-56 16,4 0-142-16,21-3-687 15,-28 6 0-15,0-3 0 16,-11 0 0-16</inkml:trace>
  <inkml:trace contextRef="#ctx0" brushRef="#br0" timeOffset="-213017.4">3597 16052 3719 0,'0'0'-27'0,"0"0"28"15,0 0 10-15,3 0 12 16,12-1 21-16,10-1 19 15,18 1 32-15,20-1 55 16,24 0 55-16,17 2 52 16,18-2 6-16,21 0-28 15,13 2-27 1,7 0-69-16,-2-3-176 16,-3-1-362-16,-26 3-591 15,-23-3 0-15,-26 3 0 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4-05T12:47:41.320"/>
    </inkml:context>
    <inkml:brush xml:id="br0">
      <inkml:brushProperty name="width" value="0.05292" units="cm"/>
      <inkml:brushProperty name="height" value="0.05292" units="cm"/>
      <inkml:brushProperty name="color" value="#FF0000"/>
    </inkml:brush>
  </inkml:definitions>
  <inkml:trace contextRef="#ctx0" brushRef="#br0">7933 5167 2775 0,'-4'20'19'0,"4"5"5"16,0 3 1-16,0 1-38 16,7-8-140-16,2-15-382 15,0 1 0 1,3-5 0-16,-1-3 0 16</inkml:trace>
  <inkml:trace contextRef="#ctx0" brushRef="#br0" timeOffset="462.59">7994 4929 3328 0,'0'-2'34'0,"0"1"25"15,0 1 68-15,0 4 25 16,0 12 13-16,0 6 16 15,0 9 10-15,0 12 7 16,0-2 8-16,0 0-11 16,0-1-17-16,0-5-26 15,2 1-64-15,1-7-26 16,2-4-14-16,4-4-14 16,4-8-12-1,1-3-20-15,5-4-56 16,0-5-100-16,1 1-118 15,6-7-193-15,-2-24-430 16,-7 15 0-16,-5-6 0 16,-6-2 0-16</inkml:trace>
  <inkml:trace contextRef="#ctx0" brushRef="#br0" timeOffset="715.54">7939 4908 3882 0,'0'-3'-18'16,"6"-3"4"-16,12-2 3 16,8-4 1-16,13-2 0 15,11 0 0-15,2 0-18 16,4 6-79-16,-4-3-157 15,-6 1-70-15,-12 3-281 16,-13 5 0-16,-15 4 0 16,-18 7 0-1</inkml:trace>
  <inkml:trace contextRef="#ctx0" brushRef="#br0" timeOffset="910.59">7882 5083 3694 0,'6'2'55'0,"13"-2"36"16,13 0 12-16,13-2 2 16,8-2-11-16,12-4-50 15,-4-1-141-15,6-7-253 16,-13 6-397-16,-3-2 0 16,-11 0 0-16,-6-2 0 15</inkml:trace>
  <inkml:trace contextRef="#ctx0" brushRef="#br0" timeOffset="1302.09">8446 5008 5096 0,'0'14'14'0,"0"7"4"16,0 4 2-16,0 10 0 16,0 2-5-16,0 0-67 15,3-2-96-15,5-4-159 16,4-12-156-16,0-7-379 15,-3 0 0-15,-6-13 2092 16,-5-10-1607-16,-11-1 97 16,-5-6 61-16,3-15 70 15,0-1 100 1,0-7 110-16,9-2 104 16,7 1 168-16,12 6 168 15,9 6-36-15,12 13-86 16,10 10-102-16,0 8-63 15,1 16-66-15,-9 11-97 16,-8 4-45-16,-17 7-8 16,-5 1-11-16,-12-1-7 15,-12-4-6-15,-16 0-27 16,-1-4-28 0,-12-2-79-16,1-5-82 15,8-8-115-15,18-10-206 16,4-4-299-16,13-9 0 15,12-9 0-15</inkml:trace>
  <inkml:trace contextRef="#ctx0" brushRef="#br0" timeOffset="1698.78">8904 5037 4168 0,'-3'6'20'0,"-6"11"25"15,-9 8 34 1,-1 7 18-16,0 0 6 16,0 4 3-16,5-6-3 15,5-6-3-15,6-8-24 16,3-7-24-16,0-5-31 16,4-10-33-16,5-8-32 15,1-11-17-15,6-11-5 16,2-11-2-16,0-4 3 15,1-2 9-15,1 3 33 16,0 11 15 0,-5 10 39-16,1 16 28 15,-3 12 8-15,-2 13 2 16,-1 13 6-16,-1 8 1 16,1 7 0-16,-5 1-29 15,1 0-94-15,-2-8-115 16,2-4-190-16,0-10-549 15,-10-3 0-15,-5-4 0 16,-12-5 0-16</inkml:trace>
  <inkml:trace contextRef="#ctx0" brushRef="#br0" timeOffset="1876.62">8771 5193 4126 0,'0'-4'100'15,"0"-3"10"-15,8 2 21 16,8-5 5-16,16 3 3 15,9 0 1-15,16 0-3 16,4 0-23-16,1 1-130 16,6 3-364-16,-6-1-567 15,-10 2 0-15,-6 2 0 16,-9-3 0-16</inkml:trace>
  <inkml:trace contextRef="#ctx0" brushRef="#br0" timeOffset="3181.71">11721 5074 2041 0,'0'0'75'16,"0"0"37"-16,2 0 18 15,-1-1 10-15,1 0 39 16,-2 3 41-16,1 10 33 15,-1 5 33-15,0 9 31 16,-3 7-12-16,3 4-44 16,0-1-26-16,0-4-15 15,3 0-9 1,8-4-41-16,4-5-40 16,3-4-58-16,2-3-99 15,1-7-141-15,1-1-243 16,-5-12-539-16,-4-1 0 15,-4-6 0-15,-6-4 0 16</inkml:trace>
  <inkml:trace contextRef="#ctx0" brushRef="#br0" timeOffset="3423.79">11595 5037 2997 0,'3'-2'25'16,"6"-3"21"-16,10 1 9 15,13 0 6-15,9 0 1 16,11 1-1-16,2 0-4 16,2 2-79-16,-1-6-197 15,-10-29-405-15,-12 29 0 16,-11-3 0-16,-14 2 0 15</inkml:trace>
  <inkml:trace contextRef="#ctx0" brushRef="#br0" timeOffset="3643.7">11669 5174 3211 0,'24'0'8'0,"14"-2"3"16,11-1 0-16,13-4-10 16,-4 0-123-16,-2-8-145 15,-6-38-303-15,-7 38 0 16,-10 1 0 0,-7-1 0-16</inkml:trace>
  <inkml:trace contextRef="#ctx0" brushRef="#br0" timeOffset="3832.14">12146 5079 4035 0,'0'14'14'16,"0"7"3"-16,0 5 3 15,0 5 0-15,3-3-22 16,1 0-66-16,-1-6-129 15,4-9-142-15,15-4-361 16,-16-2 0-16,-6-7 0 16</inkml:trace>
  <inkml:trace contextRef="#ctx0" brushRef="#br0" timeOffset="4076.52">12095 5189 2016 0,'0'-21'135'15,"0"-7"21"-15,10-5 11 16,4-7 13-16,11 10 9 15,8 10 4-15,7 8 2 16,0 11 6-16,-7 15 15 16,-8 11-72-16,-8 10 8 15,-11 4 2-15,-6 5 14 16,-13-6-4-16,-10-1-8 16,-8-4 1-1,-7-3-8-15,-5-6-43 16,3-4-118-16,12-8-182 15,28-9-764-15,-3-4 0 16,12-12 0-16,12-7 0 16</inkml:trace>
  <inkml:trace contextRef="#ctx0" brushRef="#br0" timeOffset="4465.83">12635 5110 4747 0,'-6'18'12'0,"-4"7"11"16,-3 9 18-16,-2 7 5 15,3-5 4-15,2-1 0 16,1-6-2-16,6-4-24 16,3-7-51-16,0-4-47 15,0-9-63-15,3-6-44 16,1-11-54-16,5-11-20 15,6-8-15-15,6-13 0 16,8-11 3-16,-1-8 33 16,6-1 70-16,-4 3 57 15,0 8 85 1,-3 13 57-16,-3 18 59 16,-9 12 57-16,-4 17 37 15,-6 21 17-15,-2 9 4 16,-1 12-9-16,-4 8-27 15,2-3-76-15,2-4-151 16,7-10-262-16,-7-6-440 16,1-8 0-16,-8-8 0 15</inkml:trace>
  <inkml:trace contextRef="#ctx0" brushRef="#br0" timeOffset="4656.46">12629 5255 4648 0,'13'-3'-54'16,"13"-5"1"-16,12 3 0 15,14-4-13-15,8 3-94 16,8-1-164-16,-3-8-463 16,-2 10 0-16,-7 0 0 15,-8-2 0-15</inkml:trace>
  <inkml:trace contextRef="#ctx0" brushRef="#br0" timeOffset="10446.65">15258 5504 3017 0,'0'-5'31'15,"0"-4"13"-15,0 1 4 16,0-5 0 0,0 5 6-16,-3-3 18 0,3 0 12 15,-3 1 12-15,-3-2 2 16,-4-2-19-16,-5 0-14 16,-8-2-13-1,-3-3 1-15,-11-2-3 16,-5 0-3-16,-9-1-17 15,-2 0-9-15,-4 2-10 16,-5-1 7-16,3 4 23 16,1 1 10-16,2 4 1 15,3 4-5-15,-1 1 5 16,-2 4-2-16,-5 1-3 16,-7 7 1-16,-7 2-3 15,-4 4-3 1,-5 3-15-16,0 10-11 15,0-4 15-15,7 4 17 16,3-2 17-16,8 1 10 16,9-2 10-16,7 0-1 15,6 0-1-15,14-3-6 16,10-3-8-16,6-4-8 16,6-1-50-16,5-1-102 15,0-3-116 1,3-1-197-16,0-5-500 0,1 1 0 15,1-2 0 1,1-2 0-16</inkml:trace>
  <inkml:trace contextRef="#ctx0" brushRef="#br0" timeOffset="10830.67">13578 5260 3707 0,'0'0'-1'0,"0"0"14"16,-4 0 10-16,-3 8 21 0,-7 7 20 16,-4 10 17-1,-7 9 32-15,-1 10 17 16,-7 6 12-16,3 2 8 15,1-1 7-15,2-1-12 16,6-6-8-16,9-7-23 16,0-12-19-16,10-6-15 15,1-9-26-15,5-7-12 16,13-3-9-16,4-9-4 16,12-5-13-16,6-5-9 15,3-2-20 1,-5-1-82-16,-4 3-126 15,-3 2-204-15,-6-10-499 16,-3 15 0-16,-8 1 0 16,-2 0 0-16</inkml:trace>
  <inkml:trace contextRef="#ctx0" brushRef="#br0" timeOffset="15042.82">16487 5207 3338 0,'0'0'6'16,"0"0"37"-16,0 4 28 15,-2 3 21-15,1 4 18 16,-1 2 20-16,1 0 24 15,-1-1 18-15,2-5 13 16,0-3 30-16,12-3 1 16,12-2-36-16,23-6-30 15,17-6-28-15,24-5-62 16,8-8-161-16,8-10-294 16,-2-30-554-16,4 21 0 15,-1-5 0 1,-1 1 0-16</inkml:trace>
  <inkml:trace contextRef="#ctx0" brushRef="#br0" timeOffset="16569.41">20680 5323 4064 0,'0'0'34'0,"-2"-4"10"16,-2 4 9-16,-3 0 8 15,-6 4 8 1,-2 0 4-16,-6 2 8 16,2 4 4-16,0 1 12 15,4-3 2-15,9-2-1 16,3-3-2-16,3-1-3 16,15-2 0-16,23-6-8 15,24-8-45-15,28-6-165 16,41-14-328-16,10-10-484 15,11-6 0 1,8-2 0-16,1-4 0 16</inkml:trace>
  <inkml:trace contextRef="#ctx0" brushRef="#br0" timeOffset="17607.29">24212 5255 2860 0,'0'0'38'0,"0"3"46"16,0-3 14-1,0 0 11-15,0 0 16 0,0 4 39 16,0-4 58 0,-3 7 38-16,-9 7 16 15,-6 5 5-15,-12 3-14 16,-2 4-37-16,1 2-1 16,7-7-10-1,9-5-17-15,8-2-18 0,20-7-40 16,29-5-56-16,39-2-84 15,36-8-94 1,40-3-100-16,27-6-242 16,2-55-642-16,-10 44 0 0,-12-3 0 15,-24-3 0-15</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4-05T12:49:32.076"/>
    </inkml:context>
    <inkml:brush xml:id="br0">
      <inkml:brushProperty name="width" value="0.05292" units="cm"/>
      <inkml:brushProperty name="height" value="0.05292" units="cm"/>
      <inkml:brushProperty name="color" value="#FF0000"/>
    </inkml:brush>
  </inkml:definitions>
  <inkml:trace contextRef="#ctx0" brushRef="#br0">23285 1656 1048 0,'0'0'18'16,"-1"0"9"-16,1 0 0 15,-2 0 1-15,4 0 6 16,-2 0 7-16,0 0 14 15,-2 0 12-15,2 0 9 16,-2 0 10 0,2 0 11-16,-1 0 21 15,1 0 23-15,0 0 24 16,0 0 16-16,0 0 5 16,0 0 1-16,0 0 2 15,0 0 12-15,0 0 5 16,0 0 2-16,0 0-6 15,0 0-7-15,0 0-13 16,0 0-9-16,0 0-5 16,0 0-8-16,0 0-6 15,5 0-16 1,2 0-19-16,5-5-24 0,3-2-26 16,5-4-16-1,-7-2-11-15,4-2-13 16,-2-4-7-16,1 0-8 15,-3 0-7-15,-3 2-8 16,-1 0-2-16,-4 5-1 16,-2 5 0-16,-3 1 3 15,1 0-7-15,-1 4-1 16,0 0-11-16,0 2-4 16,0 3 14-16,-1 4 9 15,-6 6 1-15,1 5 0 16,-2 6 1-16,-2 2-4 15,7-1 10 1,0-1-1-16,0-2 8 16,0-1-1-16,3-2-17 15,-3 0-17-15,3-5-15 16,-4-2-19-16,3-1-29 16,-2-3-29-16,-2 0-23 15,-1-1-4-15,-2-1-8 16,-7 0 3-16,2-2 3 15,-8-1 12-15,-2 1 12 16,2 0 20-16,0 1 31 16,2 0 30-1,3-4 25-15,6 3 14 16,7-2 13-16,1 0 4 16,2-2 12-16,5 2 17 15,5 0 16-15,6 1 22 16,4-2 14-16,12 1 15 15,1 0-3-15,0-4-3 16,-1 2-6-16,-7 0-21 16,-4 0-71-16,-10 0-91 15,0-2-168 1,2-4-600-16,-10 4 0 0,0-2 0 16,0 0 0-16</inkml:trace>
  <inkml:trace contextRef="#ctx0" brushRef="#br0" timeOffset="665.9">23133 1360 2506 0,'-21'7'55'16,"-9"11"48"-16,-5 10 36 15,-4 10 18-15,11 15 12 16,4 9 12-16,5 2 11 16,9 4 10-16,5-3 4 15,8-2-4-15,9-6-46 16,15-5-35-16,11-6-17 15,10-11 0-15,14-7 1 16,15-12 3 0,7-10-5-16,9-10-5 15,4-12-4-15,-6-9-5 16,-5-5 1-16,-12-5-6 16,-18-3-22-16,-14-4-11 15,-17-3-14-15,-12-7-20 16,-9-4-6-16,-13-11-15 15,-8-8-8-15,-11 0-10 16,-9-5-13-16,-12 9-18 16,-13 10-13-16,-12 13-4 15,-8 16-7-15,-12 19-36 16,-7 20-55 0,-2 23-35-16,-3 23-70 0,13 25-124 15,9-3-413-15,16 37 0 16,18 8 0-1,23 2 0-15</inkml:trace>
  <inkml:trace contextRef="#ctx0" brushRef="#br0" timeOffset="3445.07">24259 1367 1848 0,'-2'-4'38'0,"1"1"24"16,-1-2 12-16,2 3 3 16,-4 0 6-16,4 2 13 15,-1-1 12-15,-4 1 6 16,-3 0 7-16,-6 0 6 16,-5 3-10-16,-5-1 9 15,-4 12 13-15,-6 7 23 16,-3 8 28-16,0 9 0 15,1 9 2-15,5 3-4 16,11 1 1 0,13 0-11-16,7-6-21 15,13-7-30-15,13-2-22 16,7-9-24-16,8-6-33 16,5-7-18-16,-3-4-47 15,-3-7-58-15,-5-3-54 16,-7 0-99-16,-2-2-158 15,-3-13-440-15,-6 7 0 16,-1-5 0-16,-3-5 0 16</inkml:trace>
  <inkml:trace contextRef="#ctx0" brushRef="#br0" timeOffset="3795.42">24465 1573 3861 0,'-18'7'33'0,"-6"7"69"15,-5 11 23-15,2 7 14 16,12 6 2-16,5 4 0 16,5-3-1-16,10-3-2 15,8-7-12-15,4-6-23 16,13-9-33-16,6-7-75 15,1-7-38-15,0-6-15 16,-9-7-3-16,-8-4-1 16,-13-7-8-16,-7-6-18 15,-10-3-16-15,-7-2-20 16,-4 3-32 0,0 3-89-16,-5 4-151 15,4-21-345-15,1 34 0 16,12 5 0-16,4 1 0 15</inkml:trace>
  <inkml:trace contextRef="#ctx0" brushRef="#br0" timeOffset="4353.35">24647 1714 4072 0,'0'12'41'16,"8"7"31"-16,-5 8 7 16,4 7 1-16,1-1 1 15,2 0-1-15,1-4-4 16,-2-5-10-16,-3-3-11 16,1-9-2-16,-4-6-34 15,-3-2-29-15,0-10-9 16,3-8 0-16,-3-7 0 15,2-5 1-15,1-11-24 16,2 0-32 0,1-1-15-16,5 1-45 0,0 4-58 15,4 5-18-15,0 7-3 16,-3 7-1 0,0 6 9-16,-3 6 35 15,1 4 73-15,-2 6 77 16,-2 6 69-16,0 7 85 15,-3 7 68-15,1 4 28 16,0 0 8-16,0-1 2 16,-1-2-8-16,0-10-34 15,-1-2-45-15,-2-8-30 16,0-3-53 0,0-3-46-16,0-9-14 15,1-6-9-15,6-9-6 0,0-8-2 16,5-8-16-1,5-3-55-15,1 0-54 16,2 3-108-16,2 1-196 16,-6-11-366-16,-4 30 0 15,-5 3 0-15,-3 11 0 16</inkml:trace>
  <inkml:trace contextRef="#ctx0" brushRef="#br0" timeOffset="4683.56">25031 1710 2416 0,'5'4'140'16,"1"3"34"0,5-2 24-16,3 0 18 15,4-3 10-15,0-4 9 0,6-2 2 16,-3-4 3 0,-1-3 2-16,0-8-94 15,-13-3-50-15,-1-1-40 16,-3-1-19-16,-7 4-17 15,-5 3-6-15,-4 7 1 16,-6 6 9-16,-7 6 12 16,-1 8 14-16,1 11 13 15,7 7 12-15,6 5 5 16,8 6-7-16,8-3-21 16,10 2-35-1,4-8-80-15,10-3-76 16,8-4-164-16,11-16-641 15,-8-1 0-15,-2-3 0 16,-5-12 0-16</inkml:trace>
  <inkml:trace contextRef="#ctx0" brushRef="#br0" timeOffset="4952.6">25445 1219 3429 0,'0'-3'-4'0,"0"6"38"16,0 10 29-16,0 12 11 15,0 19 14 1,-1 18 19-16,-6 10 11 0,1 3 0 16,0 0-7-1,0-8-11-15,2-5-72 16,4-9-110-16,0-10-166 15,29-16-539-15,-24-4 0 16,3-11 0-16,-1-9 0 16</inkml:trace>
  <inkml:trace contextRef="#ctx0" brushRef="#br0" timeOffset="5351.49">25610 1677 4099 0,'-18'4'75'16,"0"4"45"-16,-3 9 18 15,-3 3 3-15,18 2-9 16,5 9-13-16,2-4-21 16,11-2-42-16,9-4-74 15,5-5-86-15,5-11-153 16,-1-5-87-16,-1-9-26 15,-7-7 4-15,-8-10 21 16,-5-4 45-16,-5-4 81 16,-3 2 102-16,-1 1 139 15,0 3 139 1,0 9 103-16,0 8 73 16,0 5 40-16,-3 12-2 15,-2 13-11-15,-1 1-33 16,0 10-68-16,5 3-108 15,-1 1-169-15,5-6-195 16,21-6-257-16,-7-4-433 16,5-7 0-16,8-9 0 15,2-2 0-15</inkml:trace>
  <inkml:trace contextRef="#ctx0" brushRef="#br0" timeOffset="5574.26">25982 1610 4000 0,'-24'7'114'16,"-6"7"47"-16,-5 7 10 16,-1 12-8-16,18 3-25 15,9 10-40-15,8 1-87 16,11-5-104-16,11-4-206 15,6-25-593-15,-1 3 0 16,2-10 0-16,-2-8 0 16</inkml:trace>
  <inkml:trace contextRef="#ctx0" brushRef="#br0" timeOffset="5768.53">26143 1727 2842 0,'3'-4'35'0,"-3"2"60"15,0 4 18-15,0 8 1 16,0 8-3-16,0 10-16 16,0 3-39-16,0 4-87 15,0-7-166-15,0-24-449 16,0 14 0-16,0-7 0 16,2-11 0-16</inkml:trace>
  <inkml:trace contextRef="#ctx0" brushRef="#br0" timeOffset="5923.28">26251 1458 4565 0,'0'-11'-99'0,"0"2"-84"15,4-3-144-15,0-7-464 16,4 19 0-16,2 6 0 15,-1 3 0-15</inkml:trace>
  <inkml:trace contextRef="#ctx0" brushRef="#br0" timeOffset="6229.73">26357 1671 3936 0,'-9'17'126'15,"-3"3"38"-15,1 5 4 16,-1 9 2-16,12-4-3 16,6-2-4-16,7-3-9 15,7-3-12-15,4-7-26 16,5-7-102-16,-4-5-55 16,-5-6-36-16,-6-7-3 15,-7-3-7-15,-5-11-4 16,-4-4-7-16,-4-3-13 15,-4 0-20-15,-1 1-27 16,-1 8-49 0,3 1-101-16,6 2-478 0,3 9 0 15,6 5 0 1,6 2 0-16</inkml:trace>
  <inkml:trace contextRef="#ctx0" brushRef="#br0" timeOffset="6596.55">26639 1678 3303 0,'0'10'147'0,"0"4"32"0,0 5 12 15,0 8 0-15,1 4 5 16,-1-4-1-16,0 0-1 16,2-6-9-16,2-2-14 15,-1-7-99 1,3-4-83-16,6-7-55 15,1-7-19-15,6-7-2 16,0-8-5-16,8-7-2 16,-3-9 1-16,5 0 11 15,0-1 24-15,-1 2 38 16,-2 9 27-16,-7 6 30 16,-5 8 44-16,-7 9 23 15,-4 11 11-15,0 8 3 16,-3 6-1-16,0 8-20 15,0 5-82-15,2-2-148 16,12-4-257-16,0-3-510 16,3-6 0-1,9-7 0-15,5-8 0 16</inkml:trace>
  <inkml:trace contextRef="#ctx0" brushRef="#br0" timeOffset="7319.58">27439 1519 2301 0,'-3'0'160'15,"-1"-2"61"1,-1-1 54-16,1 2 36 15,-1-4 26-15,3 5 17 16,2-2 17-16,0 2 16 16,0 0 12-16,0 0-78 15,0 0-76-15,0 0-69 16,5 2-33-16,4 0-36 16,9 2-14-16,5 3-16 15,7-3-20-15,6 2-6 16,2 1-7-16,-2-3-16 15,-3 2 2-15,-5 0-6 16,-7 0-36-16,-10 4-14 16,-5 0-12-16,-12 2-3 15,-8 6 5 1,-13 4 27-16,-6 2 36 16,-7 3 4-16,-1-2 23 15,5-2-6-15,4-6-58 16,5 1-79-16,14-5-165 15,5-3-268-15,5-2-605 16,9-4 0-16,9-8 0 16</inkml:trace>
  <inkml:trace contextRef="#ctx0" brushRef="#br0" timeOffset="8308.15">28068 1358 2098 0,'0'-5'44'15,"-1"-1"37"-15,1-1 20 16,-2 0 13-16,2 2 5 16,-3 2 8-16,3 0 6 15,-6 0 3-15,0 3 9 16,-4-3-3-16,-7 3 6 15,-7 5 8 1,-6 6 23-16,-5 11 20 16,-2 5 24-16,1 11 10 15,7 0-1-15,9 5-2 16,7-4-12-16,8-1-14 0,10-3-42 16,14-5-68-1,8-8-65-15,5-3-61 16,13-8-53-16,0-5-39 15,-2-5-14-15,-9-6-3 16,-7-6-4-16,-13-3 6 16,-4-1 19-16,-13-6 23 15,-7-1 25-15,-10 5 43 16,-8 4 48 0,-10 10 26-16,-7 3 14 15,4 8-12-15,5 9-84 16,12 6-159-16,16-12-676 15,14 19 0-15,16-5 0 16,14-7 0-16</inkml:trace>
  <inkml:trace contextRef="#ctx0" brushRef="#br0" timeOffset="25573.37">27636 1255 1353 0,'0'0'97'16,"0"0"23"-16,0 0 20 15,0 0 26-15,2 0 24 16,-2 0 22-16,0 0 16 16,0 0 19-16,0 0 14 15,0 0-45 1,0 0-12-16,0 0-1 16,0 0-10-16,0 0-20 15,0 0-14-15,0 0-12 16,0 0-10-16,0 0-7 15,0 0-11-15,0 0-20 16,3 0-15-16,3 0-20 16,10-1-7-16,6 0-5 15,8-4-6-15,9 1-9 16,0-4-12 0,-1-3-20-16,-2 0-27 0,-6 0-50 15,-5 2-80 1,-2-1-94-16,-8 2-130 0,1-2-483 15,-11 8 0 1,-2-1 0-16,0 0 0 16</inkml:trace>
  <inkml:trace contextRef="#ctx0" brushRef="#br0" timeOffset="25897.1">27636 1360 2558 0,'0'0'76'15,"2"0"23"-15,5 0 12 16,8-2 9-16,8-1 3 16,9 1 0-16,8-5-3 15,1 0-27-15,-2-3-93 16,1 0-206-16,-5-12-437 16,-8 14 0-16,-7-3 0 15,-7 2 0-15</inkml:trace>
  <inkml:trace contextRef="#ctx0" brushRef="#br0" timeOffset="38760.46">28815 1001 1885 0,'0'0'10'16,"0"0"11"-16,0 0 8 15,0 0 2-15,0 0-1 16,0 0 4-16,0 0 2 15,0 0 15-15,0 0 28 16,0 0 26 0,0 0 38-16,0 3 29 15,1-2 42-15,-1 7 46 16,0-1 30-16,0 6 20 16,0 9 14-16,-1 6-1 15,-2 5-14-15,-5 5-30 16,-1 6-34-16,-1-2-41 15,-1 3-49-15,-1-2-46 16,5 0-47-16,-2-8-73 16,2-6-96-16,4-7-119 15,0-8-186-15,3-15-160 16,3-2-304 0,-1-11 0-16,3-8 0 0,-4-8 0 15</inkml:trace>
  <inkml:trace contextRef="#ctx0" brushRef="#br0" timeOffset="39043.61">28747 986 3558 0,'12'-22'28'16,"5"-3"15"-16,8-5 14 16,4-2 15-16,1 9 17 15,1 12 18-15,3 7 9 16,-1 10 6-16,-2 13 15 15,-2 11-24 1,-12 9-2-16,-7 7-14 0,-7 1-16 16,-6-1-10-1,-7-5-19-15,-7-7-22 16,-4-6-23-16,-6-5-43 16,-6-2-75-16,1-12-87 15,5-4-142-15,30-9-501 16,-15 3 0-16,6-5 0 15,6 3 0-15</inkml:trace>
  <inkml:trace contextRef="#ctx0" brushRef="#br0" timeOffset="39900.4">28953 1239 3148 0,'6'1'53'0,"3"0"42"15,6 2 52-15,7 0 37 16,3 0 7-16,7-3 2 16,5 0 2-16,2 0-1 15,-1-3-16-15,1 0-47 16,-4-5-39-16,-8-3-65 16,-6-5-80-16,-12 1-40 15,-6-1-9-15,-6 2 17 16,-6 4 24-16,-12 1 37 15,-2 8 48-15,-7 4 34 16,-2 7 29-16,2 6 39 16,6 6 34-1,5 8 3-15,11-4-6 16,4 2-48-16,10-3-71 16,6 0-123-16,12-6-105 15,6-4-111-15,9-7-103 16,5-7-74-16,-2-4-30 15,-6-6-16-15,-4-4 16 16,-8 1 63-16,-5-4 103 16,-8-2 155-16,-2 2 166 15,-2 0 171-15,-4-2 173 16,-3 5 110-16,2 4 63 16,-4 2 47-16,2 4-1 15,0 3-26 1,-3 7-47-16,0 6-76 15,-4 5-88-15,3 7-86 16,2 1-89-16,-1-2-74 16,4-5-82-16,6-3-91 15,1-8-73-15,3-4-80 16,10-7-140-16,-1-10-115 16,-1-6-41-16,-5-10-2 15,-7-1 17 1,-5-2 64-16,-2 8 112 0,-2 6 111 15,2 7 132-15,2 5 111 16,-2 3 162 0,1 6 159-16,2 3 64 15,3 5 33-15,3 6 9 16,5 6-17-16,-2 4-44 16,1-2-31-16,-7-3-56 15,-1-3-34-15,0-3-29 16,-4-7-40-16,1-3-29 15,-1-5-30-15,1-2-32 16,-2-7-31-16,1-5-30 16,2-5-20-1,4-4-12-15,0-3-32 16,5-1-79-16,1-1-117 16,8-2-183-16,-3-9-415 15,2 14 0-15,-5 1 0 16,3 4 0-16</inkml:trace>
  <inkml:trace contextRef="#ctx0" brushRef="#br0" timeOffset="40221.1">29858 977 3789 0,'-9'-1'43'15,"1"1"71"-15,-5-1 34 16,2 3 10-1,7 9 5-15,2 6 4 16,2 8 7-16,2 13 10 16,2 5 5-16,1 7 1 15,1 0-37-15,-3-4-73 16,1-7-36-16,-1-5-12 16,-6-9-8-16,-4-9-20 15,-4-5-37-15,0-5-56 16,-3-8-70-16,1-1-72 15,6-5-157-15,4-12-148 16,3-7-308-16,10 6 0 16,4-3 0-16</inkml:trace>
  <inkml:trace contextRef="#ctx0" brushRef="#br0" timeOffset="40489.64">30007 1164 3436 0,'-3'0'132'15,"-2"2"48"-15,1 7 39 16,-7 6 24-16,5 3 5 16,2 6-2-16,2 1-10 15,5-2-9-15,8-3-21 16,10-6-101-16,1-7-80 16,7-5-70-16,-2-4-49 15,-10-6-45-15,-7-9-28 16,-10-4-19-16,-10-6 4 15,-7-2 12-15,-5-1 18 16,1 5-26 0,1 5-115-16,11-4-120 15,6 4-283-15,3 10 0 16,12 3 0-16,5 3 0 16</inkml:trace>
  <inkml:trace contextRef="#ctx0" brushRef="#br0" timeOffset="40832.99">30211 1119 4147 0,'0'11'146'16,"0"6"25"-16,0 5 9 15,-1 6 4-15,1 0 2 16,0-2-4-16,0-1-10 16,0-5-31-16,0-5-41 15,6-7-114-15,3-4-63 16,8-6-48-1,1-8-18-15,7-7-3 16,1-8 0-16,1-5 5 16,0-4 17-16,0-1 45 15,-4 9 60-15,-2 0 40 16,-8 9 47-16,-1 9 32 16,-7 5 23-16,1 10 6 15,-3 9-3-15,0 7-10 16,-3 4-57-1,4 8-145-15,2-1-288 16,1-11-601-16,0 1 0 16,-1-6 0-16,-2-8 0 15</inkml:trace>
  <inkml:trace contextRef="#ctx0" brushRef="#br0" timeOffset="41564.24">28878 1733 3842 0,'-23'0'11'15,"-8"0"46"-15,-5 4 29 16,-2 0 12-16,16 2-11 16,8 3-22-16,8 1-14 15,4 3-9-15,10-5 1 16,7 6 9-16,8-3-14 16,4 4-33-1,4 2-2-15,-2-1 10 16,-5 3 24-16,-6 0 40 15,-8-3 30-15,-2-1 22 16,-5-5 28-16,-4-1 5 16,-7-3-1-16,-7-4-20 15,-3-2-28-15,-8 1-29 16,-7-1-51-16,0-1-78 16,9 1-110-16,9-2-155 15,12-8-256 1,6 1-357-16,12-5 0 15,12-5 0-15,3-2 0 16</inkml:trace>
  <inkml:trace contextRef="#ctx0" brushRef="#br0" timeOffset="41770.97">29084 1745 4158 0,'0'7'102'16,"-1"11"44"-16,-7 9 32 15,-4 9 8-15,0 8 0 16,-4 8 0-16,0 0-24 16,4-4-46-16,1-2-67 15,1-7-136 1,7-8-218-16,3-16-214 16,-3-26-392-16,3 11 0 15,3-11 0-15,-3-3 0 16</inkml:trace>
  <inkml:trace contextRef="#ctx0" brushRef="#br0" timeOffset="42026.25">29072 1751 2717 0,'12'-18'93'0,"5"-1"35"16,1-1 25-16,10 1 28 15,-5 10 27-15,1 12 8 16,-1 6 2-16,-4 8 6 15,-5 7 14 1,-7 2-52-16,-7 8-14 0,-9-3-24 16,-9 2-24-1,-4-7-39-15,-7-1-69 16,-1-5-108-16,0-5-138 16,39-9-727-16,-23-2 0 15,5-4 0-15</inkml:trace>
  <inkml:trace contextRef="#ctx0" brushRef="#br0" timeOffset="42343.5">29257 1904 4066 0,'12'-2'100'15,"8"1"24"-15,3-2 7 16,8-1 5-16,-2-2-1 15,1-1-21-15,-4-2-24 16,-3-3-18-16,-5-1-20 16,-10-3-70-16,-2 3-71 15,-12 1-23-15,-10 4 14 16,-6 7 52-16,-8 1 29 16,-3 9 33-16,0 5 31 15,9 5 26-15,3 5 16 16,15 6 4-1,4-2-7-15,13-5-109 16,13-3-146-16,36-12-801 16,-19-4 0-16,7-2 0 15,-3-9 0-15</inkml:trace>
  <inkml:trace contextRef="#ctx0" brushRef="#br0" timeOffset="42699.41">29739 1798 4212 0,'-9'3'96'0,"-3"-2"44"16,-6 9 32-16,-3 1 13 15,4 4-4-15,8 3-13 16,5 2-31-16,4-2-46 16,10-4-41-16,4-3-106 15,2-7-106 1,1-4-98-16,2-5-60 15,-6-7-28-15,-5-6 10 16,-3 2 64-16,-4-4 91 16,-1 3 106-16,0 7 94 15,0 3 111-15,0 2 60 16,2 6 58-16,-2 8 32 16,3 5 13-16,3 3-34 15,0 5-138-15,6 3-182 16,3-7-275-1,-3-29-569-15,0 19 0 0,-4-8 0 16,-1-6 0 0</inkml:trace>
  <inkml:trace contextRef="#ctx0" brushRef="#br0" timeOffset="42975.07">29891 1819 3997 0,'7'4'103'0,"1"6"48"16,0 4 45-16,2 1 9 16,-4 5 4-16,0 0-2 15,-6-1 0-15,0-5-8 16,0 1-21-16,3-7-66 16,-3-4-89-16,0-2-57 15,0-6-47 1,3-5-21-16,0-7-21 15,3-1-31-15,3-8-77 16,5 0-89-16,2-6-158 16,4-5-374-16,-2 10 0 15,-3 4 0-15,-3 7 0 16</inkml:trace>
  <inkml:trace contextRef="#ctx0" brushRef="#br0" timeOffset="43523.85">30096 1804 3807 0,'0'14'57'0,"-2"5"27"15,-2 4 26 1,-1 8 9-16,2-4 0 16,-3-6-8-16,2-4-36 15,4-5-48-15,0-5-16 16,1-4-37-16,5-6-52 15,5-8-35-15,2-3-26 16,8-9-11-16,3-2-2 16,3-4 7-16,2 3 39 15,-2 2 47-15,-1 7 30 16,-2 5 44-16,-8 7 39 16,-2 8 38-16,-5 7 30 15,-2 8 19-15,-4 5 16 16,-3 2 10-1,0 1 6-15,-1-1 4 16,-1-9-11-16,2-1-35 16,0-7-27-16,-1-6-42 15,1 0-28-15,4-7-20 16,2-9-10-16,7-4-9 16,3-3-2-16,11-8-1 15,0-1 6-15,-1 4 19 16,1 1 18-1,-3 6 16-15,-6 2 10 0,-4 11 27 16,-7 2 4-16,-1 6 6 16,-6 8-3-1,3 5-3-15,-3 2-19 16,-3 3-57-16,6 1-119 16,-3-2-187-16,36-13-797 15,-28 0 0-15,4-1 0 16,6-5 0-16</inkml:trace>
  <inkml:trace contextRef="#ctx0" brushRef="#br0" timeOffset="43916.33">30781 1752 4516 0,'-19'6'105'16,"-5"3"44"-16,-3 5 31 15,-1 3 30-15,9-1-13 16,9 7-34-16,7-4-31 16,6-2-50-16,3-1-40 15,8-4-130-15,-1-5-101 16,5-5-96-16,-1-5-73 16,-2-7-61-16,-4-5 12 15,-3-4 40-15,-5-3 64 16,3-1 103-16,-4 3 88 15,1 5 122-15,2 2 126 16,-4 7 77 0,1 4 61-16,-1 7 57 15,-2 7 6-15,-1 6-11 16,1 1-55-16,1 8-122 16,0-6-164-16,1-2-265 15,4-21-680-15,2 8 0 16,-1-6 0-16</inkml:trace>
  <inkml:trace contextRef="#ctx0" brushRef="#br0" timeOffset="44323.59">30949 1770 3879 0,'-2'9'73'16,"-2"4"31"-1,-2 3 26-15,0 9 16 16,2-2 2-16,-3 2 0 16,4-5-12-16,2-3-26 15,-1-8-41-15,4-3-84 16,-2-4-68-16,3-4-46 16,5-4-32-16,2-7-14 15,8-3-2-15,3-7 4 16,2-4 14-1,6-3 38-15,-4-1 63 16,2 2 92-16,-8 2 73 0,-5 8 49 16,-6 8 21-1,-4 5 36-15,-7 12 24 16,0 10 1-16,-3 9 0 16,2 6-13-16,-1 4-26 15,2 0-57-15,4-6-111 16,4-6-159-16,10-4-269 15,5-10-635-15,2-7 0 16,5-4 0-16,2-7 0 16</inkml:trace>
  <inkml:trace contextRef="#ctx0" brushRef="#br0" timeOffset="49649.73">32014 694 3393 0,'0'0'24'15,"2"0"23"-15,-2 0 22 16,2 0 57-16,-10 3 27 16,-4 7 11-16,-12 8 24 15,-9 9 28-15,-11 12 28 16,-8 7 4-1,-10 4-11-15,0 2-20 0,-4 0-19 16,6-2-60-16,1-1-23 16,15-6-22-1,8-6-78-15,12-4-132 0,9-10-166 16,8-5-205-16,3-18-511 16,3 3 0-1,2-6 0-15,-1-9 0 16</inkml:trace>
  <inkml:trace contextRef="#ctx0" brushRef="#br0" timeOffset="49979.86">31441 695 3105 0,'0'-2'18'0,"0"2"10"16,0-2 29-16,3 8 39 15,-1 5 54-15,5 17 31 16,2 11 21-16,0 15 20 16,5 10 19-16,1 7-3 15,3 3 17-15,3-3-6 16,0-2-29-16,0-8-42 15,2-4-56 1,1-7-62-16,1-10-138 16,4-7-186-16,45-21-792 15,-47-4 0-15,0-9 0 16</inkml:trace>
  <inkml:trace contextRef="#ctx0" brushRef="#br0" timeOffset="52015.14">31593 1731 1340 0,'0'-3'24'0,"-1"1"40"16,-2 2 41-16,1-5 27 15,-1 5 20 1,-1 0 35-16,1-2 40 15,3 2 29-15,-3 0 32 16,3 0 22-16,0-2 11 16,-3 2-13-16,-5 2-19 15,-4 5-8-15,0 6-9 16,0 6-30-16,0 8-39 16,6 2-24-16,3 4-27 15,3-5-34-15,0-2-21 16,6-4-32-16,3-6-17 15,6-2-18-15,4-7-18 16,6-3-13-16,-1-4-2 16,1-7-5-16,-2-4-5 15,-3-8 3 1,-4 0-3-16,-2-8 5 16,-1 0-5-16,-1 0 1 15,-3 4 5-15,3 4 11 16,-7 7-4-16,-4 2-10 15,-1 5 0-15,2 3 0 16,-4 6 10-16,-1 11 1 16,-4 11 6-16,-7 14-1 15,-4 13 2-15,-3 11 8 16,-1 10 8 0,0-3 14-16,0-2 9 0,1-3 2 15,6-9-10 1,0-8 5-16,-1-8 9 15,3-10 7-15,-1-6 2 16,-2-7 19-16,1-6-8 16,-5-8-38-16,-2-1-52 15,-4-6-72-15,0-6-123 16,9-5-278-16,4-49-594 16,10 35 0-16,3-5 0 15,8 0 0-15</inkml:trace>
  <inkml:trace contextRef="#ctx0" brushRef="#br0" timeOffset="57659.95">23234 2482 1276 0,'0'0'38'0,"-1"0"35"0,1 0 31 16,0-1 19-1,0 1 4-15,0 0 3 16,0 0 10-16,0 0 17 16,0 0 21-16,0 0 2 15,0 0-5-15,0 0-16 16,0 0-25-16,0 0-12 16,0 0 0-16,0 0 3 15,0-2-6-15,1-2-17 16,5 0-16-16,0-1-16 15,1-4-16-15,3 1-17 16,3 0-5-16,-1 3-2 16,3-3 0-1,-1 5-3-15,-1-1 0 16,1 4 4-16,-4-2 10 16,-1 4 22-1,-6 5 8-15,-1 3 5 0,-4 8 12 16,-2 5 9-16,-7 7 1 15,-2 1 0-15,-4 0 3 16,2-2-6-16,-3-2-13 16,0-4-21-1,1-1-12-15,0-2-10 16,1-3-23-16,3-5-33 16,4 1-36-16,3-6-38 15,3-2-26-15,3-1-20 16,0-4-12-16,0 0-12 15,4-4-7-15,4-2-2 16,2-4 8-16,2-1 23 16,1 1 35-16,-5 3 45 15,-2 1 43-15,-3 4 34 16,4 0 36-16,-3 6 30 16,5 0 19-1,0 5 10-15,0 3 12 0,4 5 30 16,3 1-3-1,2-1-8-15,3 0-17 16,3-4-10-16,1-3-21 16,3-6-22-16,-1-2-12 15,-2-2-24-15,0-2-58 16,-8 0-82-16,-6-1-68 16,1-2-140-16,-5-8-190 15,-3 3-280-15,-4-1 0 16,-4-2 0-16</inkml:trace>
  <inkml:trace contextRef="#ctx0" brushRef="#br0" timeOffset="58293.99">22983 2335 2046 0,'-13'26'106'0,"-3"19"44"15,-1 12 22-15,-4 15 16 16,15 0 9 0,5 2 4-16,8-2 15 15,14-4 11-15,12-6 16 16,5-10-30-16,18-8-46 15,10-11-34-15,6-13-11 16,8-12-7-16,6-10-7 16,7-9-2-16,-1-12-16 15,-2-8-19 1,-5-8-25-16,-10-5-31 0,-17-5-28 16,-18-7-32-16,-15-2-30 15,-16-6-20 1,-15-5-11-16,-16-4-6 15,-11 2 9-15,-13 5 27 16,-14 7 35-16,-10 13 41 16,-7 14 24-16,-4 14 26 15,-7 10 20-15,-1 15 10 16,-1 18-12-16,0 13-55 16,5 17-121-16,16 13-219 15,10-12-500-15,18 30 0 16,15 4 0-16,14-6 0 15</inkml:trace>
  <inkml:trace contextRef="#ctx0" brushRef="#br0" timeOffset="63064.94">24185 2306 498 0,'0'-3'44'16,"0"2"36"-16,0-1 22 16,0 1 18-16,0 1 20 15,3 1 34-15,-3-2 45 16,0 1 37-16,0 0 31 16,0 0 9-1,0 0 10-15,0 0-10 16,0 0 2-16,0 4 17 15,0 8 15-15,0 11-17 16,-6 9-36-16,0 12-32 16,-5 12-29-16,-2 2-24 15,4 4-35-15,-2-6-26 16,4 0-39-16,3-10-75 16,4-9-126-16,-4-7-96 15,4-8-120 1,4-13-122-16,2-9-92 15,-4-15-216-15,0 5 0 16,1-8 0-16,-2-1 0 16</inkml:trace>
  <inkml:trace contextRef="#ctx0" brushRef="#br0" timeOffset="63552.59">24117 2638 2526 0,'4'-3'78'15,"4"3"42"-15,3-1 26 16,6-2 19-16,5 3 14 16,4 0 6-16,2 0 2 15,-2-2 1 1,2 0-5-16,-6 0-53 16,-1-2-74-16,-5-1-56 15,-7-2-38-15,0 0-33 16,-4-4-25-16,-2-2-10 15,-2-5-2-15,-1-2 0 16,3-6 9-16,-3-4 35 16,0-7 20-16,0 0 14 15,0-4 18-15,0 1 26 16,0 6 20-16,0 5 17 16,2 9 15-16,-2 8 3 15,0 3 15 1,0 6 20-16,0 9 37 15,0 13 19-15,-2 16 0 16,-2 14-7-16,-1 14-2 16,-4 6-8-16,0-3-15 15,-1-3-17-15,5-9-64 16,2-4-108-16,3-12-172 16,6-13-212-16,3-15-403 15,0-2 0-15,0-8 0 16,3-2 0-16</inkml:trace>
  <inkml:trace contextRef="#ctx0" brushRef="#br0" timeOffset="63920.88">24450 2692 3780 0,'5'-1'7'16,"2"-2"30"-16,6 0 29 15,6-2 2-15,2 0 2 16,4-4-26-16,-1-2-20 16,2 0-12-16,-5-4-9 15,-5 1 0-15,-8-5-12 16,-2-2-29-16,-6 0-23 16,-6-1 11-1,-5 1 16-15,-2 6 56 16,-1 4 47-16,-5 5 44 15,4 5 28-15,-3 12 15 16,1 9 3-16,2 9-1 16,5 8-5-16,1 9-18 15,6-4-35-15,6-3-72 16,6-6-98-16,3-5-105 16,4-7-128-16,7-14-175 15,34-4-348-15,-30-5 0 16,-1-6 0-16</inkml:trace>
  <inkml:trace contextRef="#ctx0" brushRef="#br0" timeOffset="64138.17">24850 2272 2952 0,'0'-1'42'16,"-1"2"37"-16,-4 11 22 15,-4 17 13-15,-3 12 11 16,0 21 0-16,-1 10-11 16,5-1-27-16,2-5-72 15,6-9-159-15,3-16-173 16,-3-4-341-16,3-10 0 16,-6-12 0-1,0-10 0-15</inkml:trace>
  <inkml:trace contextRef="#ctx0" brushRef="#br0" timeOffset="64469.78">24695 2725 3750 0,'0'-4'16'0,"2"-1"8"16,6 2 22-16,3-4 19 16,5 3 5-16,9-1 5 15,8 0-1-15,6-3-2 16,0-1-11-16,2-3-41 15,-5-1-19-15,-7-2-17 16,-7 1-19-16,-10-1-10 16,-7 5 15-16,-3-1 45 15,-4 5 39-15,-3 2 26 16,-1 4 21-16,0 0 33 16,-5 6 23-1,0 4 5-15,3 8-18 16,5 2-63-16,0 1-105 15,3 1-175-15,8-4-215 16,4-12-473-16,-2 0 0 16,5-6 0-16,3-2 0 15</inkml:trace>
  <inkml:trace contextRef="#ctx0" brushRef="#br0" timeOffset="65012.52">25175 2644 3979 0,'6'6'86'15,"1"7"16"1,2 8 10-16,-1 4 3 16,-3 6 3-16,-2-2 0 15,-1-6-10-15,-4-2-25 16,4-7-9-16,-2-9-54 16,1-3-25-16,1-6-18 15,-1-5-4-15,1-9 1 16,2-4 2-16,2-7 0 15,6-4-6-15,5-1-36 16,2-1-57-16,7 4-110 16,-1-2-111-16,-2 7-72 15,0 4-27-15,-5 5-7 16,-6 7-3 0,-5 6 43-16,-1 4 96 15,-3 7 152-15,-3 7 151 16,0 5 161-16,0 9 166 15,0 6 120-15,-3 1 43 16,3 1 9-16,0-6 1 16,3-2-46-16,3-7-79 15,8-7-80-15,5-6-88 16,7-4-63-16,1-5-68 16,-6-6-59-16,0-8-36 15,-13-5-48-15,-5-6-4 16,-6-4-6-16,-6-3-4 15,-8 5-10 1,2-1 1-16,-6 8-10 16,0 9-12-16,1 3-36 15,8 7-101-15,5 0-132 16,4-17-320-16,6 23 0 16,9 1 0-16,3-3 0 15</inkml:trace>
  <inkml:trace contextRef="#ctx0" brushRef="#br0" timeOffset="65509.38">25789 2475 3037 0,'-3'-4'90'16,"3"-1"56"-16,0-1 60 16,-4 0 30-16,1 2 16 15,-6 3 3-15,0-1 2 16,-6 2 16-16,-2 2 7 15,2 3-51 1,2 4-36-16,2 2-57 16,8 0-67-16,3 7-43 15,7-2-29-15,7 1-13 0,3 6-10 16,2-1-17 0,4 3-6-16,-4 0-5 15,-5-1 7-15,-6 1 1 16,-5-3 12-16,-6-3 18 15,-5-4 19-15,-6-1 13 16,-4-4 8-16,-6-1-9 16,-3-5-20-16,8-2-52 15,2-2-136-15,11-4-186 16,9-14-576-16,9 3 0 16,12-4 0-1</inkml:trace>
  <inkml:trace contextRef="#ctx0" brushRef="#br0" timeOffset="65715.09">25971 2582 4472 0,'-16'15'56'0,"-3"7"32"0,0 3 24 15,-2 3 2 1,18 0-7-16,0-7-68 0,9 4-123 15,12-8-178-15,50-9-666 16,-42-2 0 0,4-3 0-16,-2-10 0 15</inkml:trace>
  <inkml:trace contextRef="#ctx0" brushRef="#br0" timeOffset="66015.86">26113 2665 4864 0,'6'-4'-14'0,"6"2"30"0,3-2 22 16,9-1 2-16,-3-3-7 15,5 0-17-15,-5 1-12 16,-1-3-1-16,-7 0 2 16,-4 0 36-1,-7 3-10-15,-6-1-17 16,-7 4 0-16,-5 1 29 15,-4 3 36-15,-6 0 28 16,-1 4 31-16,3 8 0 16,1 3-11-16,10 4-32 15,5 6-82-15,8-4-155 16,9 0-185-16,21-13-748 16,-1 1 0-16,4-8 0 15,4-2 0-15</inkml:trace>
  <inkml:trace contextRef="#ctx0" brushRef="#br0" timeOffset="66351.7">26411 2569 4848 0,'-6'2'47'0,"-6"2"34"15,-2 6 13-15,0 5 6 16,3 4-2-16,6 2 0 15,2 4-7-15,6-4-11 16,2-1-34-16,4-5-35 16,3-4-42-16,3-7-48 15,2-2-37-15,-4-9-33 16,1-8-20-16,-5-5-8 16,-5-13 12-16,-2-5 10 15,-2-12 42 1,0-3 13-16,0-3 15 15,0 1 8-15,0 5-15 16,0 9-126-16,4 5-555 16,-2 16 0-16,-2 12 0 15,3 9 0-15</inkml:trace>
  <inkml:trace contextRef="#ctx0" brushRef="#br0" timeOffset="66674.86">26503 2596 4791 0,'0'11'5'0,"0"4"0"15,0 1 0 1,0 2-16-16,1-7-55 16,6-3-44-16,4-6-46 15,2-1-29-15,6-4-16 16,-4-3-8-16,2-4 12 15,-10 1 35-15,-1-3 51 16,-3 3 69-16,0 5 97 16,-3 0 71-16,0 4 58 15,-3 0 31-15,0 1 12 16,0 6-31-16,3 2-98 16,-3-1-203-1,12-4-252-15,1 3-442 16,6-4 0-16,2-3 0 15</inkml:trace>
  <inkml:trace contextRef="#ctx0" brushRef="#br0" timeOffset="66942.63">26822 2459 4762 0,'-7'0'-6'0,"-4"4"24"0,-2 5 14 15,0 8 2-15,7 7 3 16,3 9-2-16,2 2-1 16,1 0 0-1,-3-5 2-15,-3-4 18 16,0-4-14-16,-2-7-29 16,-7-5-28-16,0-4-39 15,0-6-61-15,0 0-50 16,3-4-105-16,9-12-188 15,3-3-346-15,13-4 0 16,6-6 0-16,6-5 0 16</inkml:trace>
  <inkml:trace contextRef="#ctx0" brushRef="#br0" timeOffset="67491.5">26989 2363 4110 0,'-3'21'22'16,"-4"9"28"-16,-2 12 12 16,-4 6 0-16,6-2-11 15,-3-6-49-15,0-5-49 16,1-5-63-16,-1-8-66 16,4-8-87-16,-5-9-48 15,-1-1-27-15,3-7 11 16,-2 0 28-16,4-5 65 15,1 3 82-15,6-5 58 16,0-2 63-16,12-1 71 16,3 1 76-16,6-1 37 15,6-1-3-15,3 4-24 16,-4 4-25-16,0 0-36 16,-7 3 6-1,-3 5 15-15,-6 5 13 16,-4 4 1-16,-6 4 3 15,0 3 0-15,0 0-3 16,0 0-32-16,0-7-73 16,0-3-101-16,3-7-139 15,-2-6-79-15,2-3-32 16,2-4 11-16,1-4 41 16,0-5 45-1,0-1 63-15,0-1 75 16,6-5 109-16,0 0 123 15,-3 3 119-15,1 3 49 16,-2 1-37-16,3 6-125 16,5-1-153-16,-2-19-389 15,5 27 0-15,1 6 0 16,-4 2 0-16</inkml:trace>
  <inkml:trace contextRef="#ctx0" brushRef="#br0" timeOffset="67651.39">27290 2492 3970 0,'-15'12'128'0,"-6"9"40"16,-2 4 10-16,-1 4-3 15,11-1-24 1,5-1-77-16,5-4-120 16,11-3-185-16,22-12-682 15,-15 1 0-15,0-7 0 16,9-6 0-16</inkml:trace>
  <inkml:trace contextRef="#ctx0" brushRef="#br0" timeOffset="67827.25">27400 2627 4811 0,'0'7'8'16,"-1"1"3"-1,-1 0 1-15,0 5-47 16,4-1-93-16,-4-2-167 0,2-7-137 15,2-3-358 1,-2 0 0-16,0-4 0 16,0-5 0-16</inkml:trace>
  <inkml:trace contextRef="#ctx0" brushRef="#br0" timeOffset="67971.98">27439 2403 1700 0,'2'-18'11'0,"2"-1"-24"15,-1-3-106-15,3-6-196 16,-3 18 0 0,2 7 0-16,2 6 0 0</inkml:trace>
  <inkml:trace contextRef="#ctx0" brushRef="#br0" timeOffset="68274.45">27581 2579 4388 0,'-16'17'96'0,"-5"2"44"15,2 4 28-15,1 4-5 16,11-4-4-16,5-5-17 16,4-1-36-16,5-5-10 15,5-5-18 1,-1-3-76-16,6-6-76 0,4-6-74 15,-5-7-36 1,-6-4-2-16,2-8 6 16,-6-6 17-16,-3-6 32 15,0-4-4-15,2-4-14 16,-1 0-38-16,2 2-138 16,0-2-410-16,2 20 0 15,-3 11 0-15,3 6 0 16</inkml:trace>
  <inkml:trace contextRef="#ctx0" brushRef="#br0" timeOffset="68697.48">27848 2594 4518 0,'-11'6'72'16,"-5"5"51"-16,-3 5 25 16,1 1 1-16,6 2-5 15,3-1-8-15,6 1-20 16,6-6-30-16,3-1-14 16,7-3-52-16,7-7-79 15,1-2-78-15,1-5-37 16,-2-5-4-1,-5-2 13-15,-3-7 26 16,-4-4 50-16,-1 2 66 16,-4 2 53-16,0 5 52 15,-3 4 44-15,0 7 30 16,-3 0 19-16,3 9 4 16,0 6-6-16,-3 2-28 15,2 7-67-15,-1-2-118 16,5 3-181-16,9-8-294 15,6-6-482-15,1-4 0 16,3-4 0-16,3-8 0 16</inkml:trace>
  <inkml:trace contextRef="#ctx0" brushRef="#br0" timeOffset="69013.97">28149 2489 4090 0,'-13'3'98'16,"-8"4"49"-16,-5 7 44 16,-4 5 15-16,3 8 3 15,8 4 2-15,6 1-3 16,10-2-8-16,3-2-30 16,6-6-96-16,8-9-50 15,3-5-64-15,1-6-60 16,6-6-27-1,-5-11 2-15,-2-7 1 0,-5-10 6 16,-6-10 10-16,-5-12 25 16,1-6 24-1,0-2-2-15,1-6-48 16,3 2-116-16,22 1-684 16,-18 15 0-16,-2 11 0 15,1 15 0-15</inkml:trace>
  <inkml:trace contextRef="#ctx0" brushRef="#br0" timeOffset="72204.12">27859 2930 895 0,'-1'0'29'0,"-1"0"41"16,1 0 32-16,-1 0 18 16,4 0 14-16,-2 0 15 15,0 0 12-15,0 0 19 16,0 0 19-1,0 0 9-15,0 0 1 0,0 0-18 16,0 1-9-16,0-1-2 16,0 0-1-16,0 2 7 15,0-1 19-15,0 2 2 16,0 6-5 0,1 1-4-16,2 5-16 15,5-1-18-15,2 3-15 16,7-4-9-16,2 4-11 15,8-8-15-15,0 2-24 16,3-6-27 0,3-3-15-16,-1-2-24 0,-2-2-10 15,-3-3-10-15,-7 0-11 16,-5-4-7-16,-3-2 1 16,-6 0-2-16,-1 0-1 15,-3 4 6-15,0 2 4 16,-2 2 13-1,0 1 5-15,0-1-3 16,0 3 2-16,1 0 4 16,3 5 4-16,0 7-2 15,1 7 1-15,-1 7-2 16,-1 6 4-16,2 1 1 16,-1 1 0-16,1-3 2 15,-2-8-46-15,3-2-114 16,0-5-133-1,7-10-231-15,-2-3-399 0,1-3 0 16,-5-6 0-16,2-5 0 16</inkml:trace>
  <inkml:trace contextRef="#ctx0" brushRef="#br0" timeOffset="72571.39">28294 2952 3954 0,'0'-3'13'0,"0"2"24"16,0-1 16-16,0-2 27 16,5 4 11-16,2 6 5 15,5 5 1 1,3 9 2-16,0 6 2 15,2 9-25-15,-4 0 13 16,-3 2-23-16,0-2-18 16,-4 0-25-16,-3-7-10 15,-3 1 7-15,-2-8 16 16,-5-2 10-16,-7-3-1 16,-1-3-4-16,-6-3-15 15,-1 0-67-15,5-4-160 16,14-5-780-1,1 2 0-15,9-3 0 0,11-3 0 16</inkml:trace>
  <inkml:trace contextRef="#ctx0" brushRef="#br0" timeOffset="74163.42">29005 2366 3351 0,'0'-9'-35'16,"0"-4"25"-16,0 1 29 16,4 0 19-16,0 5 9 15,2 5 12-15,5 6 24 16,4 15 43-16,-6 18 20 15,-6 31 39-15,0 39 11 16,-9 31-9-16,-3 26-23 16,3 20-16-1,-4 11-4-15,2-9-12 0,3-9-26 16,-1-15-75 0,3-17-101-16,1-26-150 0,2-29-745 15,2-15 0 1,-2-22 0-16,0-28 0 15</inkml:trace>
  <inkml:trace contextRef="#ctx0" brushRef="#br0" timeOffset="74667.69">28101 4481 3535 0,'18'0'-85'16,"15"0"9"-16,19 0 28 15,27-2 24-15,29-3 31 16,30-3 40-16,33-2 51 15,37-6 29 1,42 0 20-16,33-2 72 16,30-3 22-16,33 5-12 0,18 5-26 15,5 7-23-15,-2 4-34 16,-19 10-46 0,-35 5-97-16,-43 8-126 15,-36 0-253-15,-47-9-534 16,-44 7 0-16,-38-7 0 15</inkml:trace>
  <inkml:trace contextRef="#ctx0" brushRef="#br0" timeOffset="75630.6">28573 3496 3546 0,'0'1'-96'16,"1"-1"10"-16,8 0 19 15,6 0 13-15,9 0 9 16,12 0 5-16,9 0 12 16,7 0 26-16,14 0 29 15,18-1 88-15,21-4 99 16,31-2 38-16,34-2 15 16,27-3 0-1,41-5 1-15,33 5 7 16,24-1-9-16,18 1-24 0,17 8-24 15,-2 2-36 1,-18 5-52-16,-26 4-50 16,-32 4-61-16,-42 3-57 15,-35 6-103-15,-39-3-196 16,-31-8-749-16,-36 4 0 16,-30-5 0-16,-25-8 0 15</inkml:trace>
  <inkml:trace contextRef="#ctx0" brushRef="#br0" timeOffset="76281.92">29494 3034 4738 0,'1'0'-37'16,"3"0"13"-16,3 0 1 15,0 0-2 1,-1 1-63-16,8-1-176 16,9-2-591-16,-9 2 0 0,0-1 0 15,-4-1 0-15</inkml:trace>
  <inkml:trace contextRef="#ctx0" brushRef="#br0" timeOffset="76522">29536 2813 5399 0,'0'-1'-111'0,"0"-1"-7"16,0 1-6-16,0-2-50 16,1 3-166-16,4-10-566 15,4 6 0-15,0 3 0 16,3-2 0-16</inkml:trace>
  <inkml:trace contextRef="#ctx0" brushRef="#br0" timeOffset="76778.13">29918 3178 4626 0,'0'2'-148'15,"0"0"-11"-15,0-1-5 16,0 1-50-16,5-2-169 16,0-23-328-16,3 18 0 15,7 0 0-15,3-4 0 16</inkml:trace>
  <inkml:trace contextRef="#ctx0" brushRef="#br0" timeOffset="76980.58">30272 3069 5356 0,'0'0'-60'15,"-2"0"0"-15,4-1 0 16,-2 1-34-16,4 0-113 16,7-4-264-16,-1-6-409 15,-1 2 0-15,0-9 0 16,-1-3 0-16</inkml:trace>
  <inkml:trace contextRef="#ctx0" brushRef="#br0" timeOffset="77192.25">30282 2705 4893 0,'0'-3'-120'16,"0"1"-11"-16,0 2-10 15,3-3-72-15,9 2-203 16,0-1-358-16,8 4 0 15,-2 2 0-15,0 1 0 16</inkml:trace>
  <inkml:trace contextRef="#ctx0" brushRef="#br0" timeOffset="77380.63">30523 3050 4105 0,'0'7'-3'16,"0"0"3"-16,0 1-4 16,2 0-27-16,4-1-160 15,7-9-584-15,-2 2 0 16,2 0 0-16,5-1 0 16</inkml:trace>
  <inkml:trace contextRef="#ctx0" brushRef="#br0" timeOffset="77572.31">30904 3073 4782 0,'0'0'2'0,"3"0"4"0,-3 0 1 0,3-1-20 15,1 1-81 1,2-4-142-16,5-7-174 15,25-3-398-15,-21 4 0 16,2-4 0-16,-1-1 0 16</inkml:trace>
  <inkml:trace contextRef="#ctx0" brushRef="#br0" timeOffset="77753.42">31119 2913 3796 0,'0'-1'79'0,"0"-1"37"16,0 1 13-16,0 0-14 16,2-2-90-16,3 3-119 15,6-8-225-15,-5 2-450 0,2-4 0 16,1 0 0 0,-5-5 0-16</inkml:trace>
  <inkml:trace contextRef="#ctx0" brushRef="#br0" timeOffset="77930.67">31143 2702 4668 0,'-1'-2'-26'0,"-1"-1"-23"16,1 2-22-16,-1 1-39 15,8-2-139 1,20 0-583-16,-17 10 0 15,4 1 0-15,-2 7 0 16</inkml:trace>
  <inkml:trace contextRef="#ctx0" brushRef="#br0" timeOffset="78111.88">31237 3048 3683 0,'0'6'12'0,"0"4"7"15,1-2 1-15,-1-3-12 16,3 2-126-16,12-7-230 16,-1 0-307-16,4 0 0 15,6-1 0-15,-1-5 0 16</inkml:trace>
  <inkml:trace contextRef="#ctx0" brushRef="#br0" timeOffset="78280.56">31643 3050 4788 0,'0'0'-128'16,"0"0"-14"-16,0 0-37 16,4 0-129-16,22-4-498 15,-17-2 0-15,2 3 0 16,1-4 0-16</inkml:trace>
  <inkml:trace contextRef="#ctx0" brushRef="#br0" timeOffset="78471.11">31906 2915 4032 0,'0'-2'93'16,"3"-1"-9"-16,0 1-15 15,1-3-44-15,3 4-114 16,8-10-283-16,0 1-396 16,0 0 0-16,0-5 0 15,2 1 0-15</inkml:trace>
  <inkml:trace contextRef="#ctx0" brushRef="#br0" timeOffset="78648.14">32099 2681 4023 0,'0'-3'15'15,"0"2"-8"-15,0-1-27 16,-1 2-118-16,12-4-247 16,-9 5-315-16,4-1 0 15,5 0 0-15,2-1 0 16</inkml:trace>
  <inkml:trace contextRef="#ctx0" brushRef="#br0" timeOffset="78829.45">32356 2796 4136 0,'0'10'-182'16,"0"0"-125"-16,6-1-422 15,-4 10 0-15,2-7 0 16,-1 3 0-16</inkml:trace>
  <inkml:trace contextRef="#ctx0" brushRef="#br0" timeOffset="78997.27">32346 3146 4255 0,'-2'1'-5'0,"1"0"-16"16,-1 3-12-16,1-2-80 15,1-1-224-15,0-24-412 16,1 26 0-16,-4-3 0 16,-3 4 0-16</inkml:trace>
  <inkml:trace contextRef="#ctx0" brushRef="#br0" timeOffset="79157.19">32243 3233 3910 0,'0'0'5'0,"0"2"-5"0,0-2-55 16,0 0-190-16,-1-10-478 16,-2 7 0-16,-6 0 0 15</inkml:trace>
  <inkml:trace contextRef="#ctx0" brushRef="#br0" timeOffset="79764.45">29581 3628 4711 0,'0'0'-347'0,"0"-2"-74"16,19-6-367-16,-16 6 0 16,2 1 0-16,-5-2 0 15</inkml:trace>
  <inkml:trace contextRef="#ctx0" brushRef="#br0" timeOffset="79921.57">29485 3772 3940 0,'3'6'-96'0,"3"3"-41"15,6 1-141-15,-2-5-407 16,7 8 0-16,-2-6 0 15,0-3 0-15</inkml:trace>
  <inkml:trace contextRef="#ctx0" brushRef="#br0" timeOffset="80122.31">29766 3980 4769 0,'0'4'-83'0,"3"-4"-27"16,-3 2-65-16,9-1-175 16,-3-8-460-16,5 4 0 15,0-1 0-15,3-1 0 16</inkml:trace>
  <inkml:trace contextRef="#ctx0" brushRef="#br0" timeOffset="80271.84">30040 3778 3298 0,'2'-6'-659'0,"-1"-6"0"15,2 1 0-15,4-3 0 16</inkml:trace>
  <inkml:trace contextRef="#ctx0" brushRef="#br0" timeOffset="80476.31">30263 3692 5028 0,'0'3'-64'0,"0"1"-17"16,0 2-42-1,-3 5-121-15,6-3-251 16,-12 8-309-16,-3 3 0 16,-5 0 0-16,3 4 0 15</inkml:trace>
  <inkml:trace contextRef="#ctx0" brushRef="#br0" timeOffset="80623.25">30167 4043 2870 0,'4'5'59'0,"6"-1"32"16,1 2 9-16,2-1-7 16,1 1-66-1,7-4-210-15,-4-32-428 16,-2 26 0-16,0-3 0 16,-2-1 0-16</inkml:trace>
  <inkml:trace contextRef="#ctx0" brushRef="#br0" timeOffset="80805.42">30442 4066 4188 0,'2'0'-86'16,"5"0"-51"-16,6 0-174 15,5-18-419-15,-1 11 0 16,6-1 0-16,2-3 0 15</inkml:trace>
  <inkml:trace contextRef="#ctx0" brushRef="#br0" timeOffset="80944.03">30687 3954 3913 0,'0'-2'-165'15,"0"-3"-133"-15,18-11-392 16,-15 7 0-16,3-4 0 16</inkml:trace>
  <inkml:trace contextRef="#ctx0" brushRef="#br0" timeOffset="81130.62">30741 3712 4132 0,'5'-4'-359'0,"-3"-20"-395"16,1 18 0-16,2 0 0 16,4-1 0-16</inkml:trace>
  <inkml:trace contextRef="#ctx0" brushRef="#br0" timeOffset="81311.35">30844 3774 4636 0,'-3'4'-117'0,"1"-2"-34"15,-1 3-81 1,3 1-180-16,0-17-332 15,3 28 0-15,-1 1 0 16,-1 5 0-16</inkml:trace>
  <inkml:trace contextRef="#ctx0" brushRef="#br0" timeOffset="81468.92">30904 4047 3490 0,'3'1'10'0,"3"-1"10"16,1 0 3-16,3 0-29 15,7 0-160 1,3-14-508-16,1 9 0 16,3-3 0-16,2-4 0 15</inkml:trace>
  <inkml:trace contextRef="#ctx0" brushRef="#br0" timeOffset="81620.37">31214 3987 3833 0,'3'0'-121'0,"-2"-1"-79"16,4-5-105-16,-2-9-336 15,2 5 0-15,-1-5 0 16,1-4 0-16</inkml:trace>
  <inkml:trace contextRef="#ctx0" brushRef="#br0" timeOffset="81809.62">31250 3667 4059 0,'0'-5'47'0,"-3"-1"-17"16,3 2-33-16,-3-1-92 15,9-2-251-15,-3 4-392 16,6-6 0-16,-1 3 0 15,5-3 0-15</inkml:trace>
  <inkml:trace contextRef="#ctx0" brushRef="#br0" timeOffset="81966.37">31384 3641 3931 0,'-1'6'-5'0,"1"-1"0"15,0 5-30-15,-2 0-123 16,5-1-212-16,-8 5-301 16,2 3 0-16,0 2 0 15,-4 3 0-15</inkml:trace>
  <inkml:trace contextRef="#ctx0" brushRef="#br0" timeOffset="82127.31">31360 3930 3091 0,'3'4'21'0,"4"0"11"16,1 2 4-16,3-2-28 16,3-1-140-1,5-13-479-15,5 9 0 16,4-3 0-16,1-3 0 16</inkml:trace>
  <inkml:trace contextRef="#ctx0" brushRef="#br0" timeOffset="82287">31712 3943 3779 0,'0'1'-49'0,"0"-1"-3"16,-2 0-18-16,2 0-80 16,2-4-201-16,-2-14-270 15,3 12 0-15,0-4 0 16,3 0 0-16</inkml:trace>
  <inkml:trace contextRef="#ctx0" brushRef="#br0" timeOffset="82462.1">31780 3708 3840 0,'0'-7'102'16,"0"-4"-38"-16,0 4-82 15,3-4-192-15,0-18-545 16,3 20 0-16,1 1 0 16,1-3 0-16</inkml:trace>
  <inkml:trace contextRef="#ctx0" brushRef="#br0" timeOffset="82617.08">31838 3683 4709 0,'2'2'-1'16,"0"1"3"-16,2-1-5 16,1 5-55-16,1-1-142 15,24-6-689-15,-14 7 0 16,1 1 0-16,-1 4 0 16</inkml:trace>
  <inkml:trace contextRef="#ctx0" brushRef="#br0" timeOffset="82778.62">31984 3909 3773 0,'0'7'-39'15,"0"-1"-25"1,2 1-81-16,7-3-207 16,-4 1-282-16,-1 0 0 15,8-1 0-15,-3 0 0 16</inkml:trace>
  <inkml:trace contextRef="#ctx0" brushRef="#br0" timeOffset="82946.3">32123 4079 3844 0,'0'2'8'15,"2"0"10"-15,-1-1-10 16,4 1-66-16,5-1-206 15,2-20-447-15,6 14 0 16,-3 0 0-16,6-1 0 16</inkml:trace>
  <inkml:trace contextRef="#ctx0" brushRef="#br0" timeOffset="83103.85">32298 4005 3631 0,'0'-3'31'15,"0"0"-5"-15,0-2-30 16,0-3-146 0,3-9-556-16,0 3 0 15,1-1 0-15,1-4 0 16</inkml:trace>
  <inkml:trace contextRef="#ctx0" brushRef="#br0" timeOffset="83275.52">32341 3708 4138 0,'2'0'-150'0,"1"-5"-96"0,7-1-147 16,-1 1-276-16,5 3 0 15,4 0 0 1,0 4 0-16</inkml:trace>
  <inkml:trace contextRef="#ctx0" brushRef="#br0" timeOffset="83416.82">32516 3808 3306 0,'3'4'-33'16,"1"1"-88"-16,8-4-129 15,-1 3-330-15,1 1 0 16,-3-5 0-16,3 3 0 15</inkml:trace>
  <inkml:trace contextRef="#ctx0" brushRef="#br0" timeOffset="83589.47">32677 3906 3552 0,'0'3'35'0,"3"1"55"16,-3-1 21-16,3 2-20 15,0-3-106-15,9-2-305 16,-9 1-388-16,-5-3 0 16,-7 1 0-16,-10-9 0 15</inkml:trace>
  <inkml:trace contextRef="#ctx0" brushRef="#br0" timeOffset="83803.61">32096 3692 5030 0,'0'0'-139'15,"0"-2"-78"-15,2 2-102 16,11-7-552-16,-13 4 0 15,3-3 0-15</inkml:trace>
  <inkml:trace contextRef="#ctx0" brushRef="#br0" timeOffset="84311.42">30947 3740 4608 0,'-1'0'-284'15,"9"-5"-190"-15,-12 5-296 16,1-1 0-16,2 0 0 15</inkml:trace>
  <inkml:trace contextRef="#ctx0" brushRef="#br0" timeOffset="84467.4">30791 3747 4784 0,'-2'-2'-227'15,"-3"-5"-24"-15,2-3-103 16,24-10-436-16,-26 4 0 16,-8 0 0-16,-4-2 0 15</inkml:trace>
  <inkml:trace contextRef="#ctx0" brushRef="#br0" timeOffset="84636.25">30327 3568 3948 0,'-8'0'81'0,"1"0"20"16,1 0-8-1,0 0-71-15,6 0-150 16,6-2-695-16,-6 8 0 16,0-1 0-16,-3 2 0 15</inkml:trace>
  <inkml:trace contextRef="#ctx0" brushRef="#br0" timeOffset="84775.56">30103 3726 4614 0,'3'-2'-430'0,"-1"-13"-406"0,-2 14 0 15,0-4 0 1,0 3 0-16</inkml:trace>
  <inkml:trace contextRef="#ctx0" brushRef="#br0" timeOffset="84969.37">29887 3738 4321 0,'0'0'-420'15,"-4"-18"-360"-15,0 22 0 16,-1 2 0-16,-1 1 0 16</inkml:trace>
  <inkml:trace contextRef="#ctx0" brushRef="#br0" timeOffset="85306.96">29578 4033 3390 0,'9'-9'-678'0,"-5"3"0"15,2-3 0-15</inkml:trace>
  <inkml:trace contextRef="#ctx0" brushRef="#br0" timeOffset="85729.4">29810 3002 4917 0,'1'0'-46'0,"2"0"17"15,2-4 18-15,-2 3-1 16,0 1-33-16,0 0-143 16,12-4-268-1,-8 4-370-15,3-3 0 16,-2-2 0-16</inkml:trace>
  <inkml:trace contextRef="#ctx0" brushRef="#br0" timeOffset="85928.57">30043 2894 4890 0,'0'0'-177'15,"0"0"-81"-15,7-3-149 16,7-11-402-16,4 10 0 15,8 0 0-15,4-2 0 16</inkml:trace>
  <inkml:trace contextRef="#ctx0" brushRef="#br0" timeOffset="86121.69">30574 2840 4824 0,'0'1'-4'0,"0"0"2"16,0 1-19-16,2 0-92 16,2-2-194-16,26-5-568 15,-21 4 0 1,9-1 0-16,2-1 0 16</inkml:trace>
  <inkml:trace contextRef="#ctx0" brushRef="#br0" timeOffset="86278.45">30844 2874 4229 0,'0'3'-65'0,"0"-3"-12"16,4 4-56-16,7 0-129 16,14-2-476-16,1-2 0 15,8 1 0-15,3 1 0 16</inkml:trace>
  <inkml:trace contextRef="#ctx0" brushRef="#br0" timeOffset="86435.64">31285 2967 3951 0,'0'2'2'16,"0"1"-11"-16,0-1-40 15,1 3-95-15,8-3-199 16,2 0-338-16,5 0 0 15,7-2 0-15,2 0 0 16</inkml:trace>
  <inkml:trace contextRef="#ctx0" brushRef="#br0" timeOffset="86609.28">31751 3047 4323 0,'0'0'-63'16,"0"0"-45"-16,0 0-110 16,5-1-201-16,-4 1-284 15,1 2 0-15,1-3 0 16</inkml:trace>
  <inkml:trace contextRef="#ctx0" brushRef="#br0" timeOffset="92989.49">30082 4687 3218 0,'0'0'-31'0,"3"0"31"0,0 4 30 15,0-2 16-15,2 7 3 16,-1 1 3-16,1 2 12 16,-2 1 17-1,1 4 20-15,-4 2 44 16,3 5-8-16,-6 1-30 15,-1 7-33-15,4-1-39 16,0-1-42-16,0 2-96 16,0-7-197-16,4-35-439 15,-4 27 0 1,3-9 0-16,3-5 0 0</inkml:trace>
  <inkml:trace contextRef="#ctx0" brushRef="#br0" timeOffset="93236.32">30067 4885 4051 0,'8'-2'-75'16,"7"-1"-2"-16,10-1 10 15,11 1 4-15,2 0-10 16,4 1-93-16,2-1-137 16,-5-7-342-16,-10 4 0 15,-7-3 0-15,-13-2 0 16</inkml:trace>
  <inkml:trace contextRef="#ctx0" brushRef="#br0" timeOffset="93463.9">30362 4649 2911 0,'0'-28'61'0,"-2"-4"17"16,2-5 22-16,0-5 16 16,2 13 19-16,4 10 6 15,0 7 0-15,-1 8 26 16,1 4 29-16,1 8-37 16,-5 12 9-16,-1 10-12 15,-4 11-20 1,1 7-18-16,-3 5-36 0,2-4-61 15,0-3-64-15,3-8-124 16,0-9-214 0,6-17-478-16,4 3 0 15,5-10 0-15</inkml:trace>
  <inkml:trace contextRef="#ctx0" brushRef="#br0" timeOffset="93793.98">30573 4755 5332 0,'-11'11'-23'0,"5"0"8"16,0 5 12-16,0 3 2 16,9 2-10-1,8-5-15-15,8-3-31 16,3-3-57-16,8-6-46 15,5-6-39-15,-7-6-28 16,-4-6-27-16,-11-5-28 16,-7-3 3-16,-12-6 27 15,-7 0 39-15,-9 3 43 16,0 3 50-16,-8 5-23 16,3 5-50-16,6 1-91 15,3 7-177-15,6 4 0 16,7 2 0-1,10 2 0-15</inkml:trace>
  <inkml:trace contextRef="#ctx0" brushRef="#br0" timeOffset="94340.09">30800 4762 4272 0,'0'18'5'0,"0"1"20"15,-1 8 36-15,1 3 11 16,1-1 3-16,-1-10-3 16,0 0-8-16,0-6-6 15,0-3-4-15,0-7-21 16,0-1-10-16,2-6-25 16,2-8-32-1,5-5-21-15,6-4-6 16,6-4 3-16,-1-2 2 15,1 8 3-15,3 4 6 16,-6 6 27-16,-5 6 28 16,1 8 9-16,1 6 0 15,-6 7 10-15,-1 3 6 16,-2 5 2-16,1-2 6 16,-7-4 3-16,3-5-2 15,0-8-12-15,0-4-21 16,2-4-9-16,3-7 1 15,6-5-2-15,2-3-1 16,6-5 1-16,2-4 5 16,2 3 14-1,-1 1 18-15,-4 7 18 16,-3 5 14-16,-1 3 21 16,-4 4 16-16,-2 8-1 15,-2 2-1-15,0 5-15 16,-3 2-43-16,-3 1-98 15,2 3-147-15,10-8-211 16,0-7-544-16,4-1 0 16,7-3 0-16,-2-4 0 15</inkml:trace>
  <inkml:trace contextRef="#ctx0" brushRef="#br0" timeOffset="94631.79">31476 4743 4745 0,'-5'0'91'16,"-1"0"29"-16,-7 8 51 16,-1 7 44-16,-2 9 7 15,5 6 5-15,6 6-16 16,9 1-61-16,6-3-21 16,11-4-81-16,6-8-61 15,5-8-59-15,7-9-95 16,-4-7-94-16,-8-8-26 15,-6-8-16-15,-12-9-2 16,-11-6 29 0,-10-9-7-16,-9-2 5 15,-7 1 10-15,-4 4-96 16,-4-3-326-16,1 23 0 16,-2 6 0-16,9 11 0 15</inkml:trace>
  <inkml:trace contextRef="#ctx0" brushRef="#br0" timeOffset="95034.66">30314 5389 2291 0,'62'-4'54'15,"31"-3"60"-15,30 2 28 16,37-3 5-16,-2 7-1 16,6-1-39-16,12 2-268 15,-16 0-407 1,-20 2 0-16,-20-2 0 15</inkml:trace>
  <inkml:trace contextRef="#ctx0" brushRef="#br0" timeOffset="107570.92">23211 3497 2115 0,'-1'0'67'16,"1"2"30"-16,0-2 8 15,-3 3 1-15,6-2 2 16,-3-1 16-16,0 0 23 16,0 2 12-16,0-4 6 15,1 2-6-15,2 0-43 16,6-4-26-1,4-1-8-15,7-2 1 16,6-5-2-16,1 1-15 16,3 0-20-16,3 3-13 15,3 1 14-15,-5 4-11 16,0 2-12-16,-5 5 0 16,-9 4-2-16,-12 6 0 15,-5 3 0-15,-12 3-3 16,-6 4-1-16,-11 0 5 15,-2-3-18 1,-8 1 0-16,9-4 5 0,6-6-6 16,9-2-8-16,7-4-24 15,5-3 4-15,12-3 2 16,8 0 0 0,11-7-4-16,5 3 8 15,10-2 13-15,0 2 21 16,2 3 37-16,-7 8 32 15,0 8 40-15,-5 11 2 16,-6 8 0-16,-8 7-2 16,-13-1 2-16,-6 0-6 15,-13-4-12-15,-13-6-17 16,-12-5-32-16,-5-4-27 16,-8-8-28-16,-3-9-18 15,-1-2-37-15,6-7-68 16,5-6-56-16,11-5-154 15,14-9-592-15,6-2 0 16,9 0 0 0,4-2 0-16</inkml:trace>
  <inkml:trace contextRef="#ctx0" brushRef="#br0" timeOffset="108105.92">23053 3533 2178 0,'-15'30'88'0,"4"13"41"16,-5 11 21-16,5 16 7 16,11-8 2-16,13-3 0 15,12-5 9-15,14-8 3 16,11-10 7-16,10-11-26 16,6-8-45-16,5-9-21 15,4-7-5-15,-1-8 5 16,3-3 5-1,-5-9 2-15,-2-6-7 16,-15-5-6-16,-8-6-13 16,-20-7-13-16,-12-3-18 15,-12-11-51-15,-17-7-36 16,-14-11-15-16,-13 0-6 16,-10-5 0-16,-20 6 6 15,-6 12 19-15,-16 12 6 16,-5 21-2-16,-8 14-4 15,-2 20 19-15,9 20 3 16,13 19-98-16,16 20-215 16,14 29-366-1,16 19 0-15,20 12 0 16,11 9 0-16</inkml:trace>
  <inkml:trace contextRef="#ctx0" brushRef="#br0" timeOffset="111551.68">24185 3475 1893 0,'0'0'64'16,"0"0"44"-16,0-1 22 0,0 1 11 15,0 0 11 1,0 0 15-16,0-2 21 16,0 2 15-16,0 0 20 15,0 0 28-15,0 3-6 16,-6 5-26-16,0 5-13 15,-3 13 0-15,-4 7-11 16,2 5-8-16,2 7-21 16,0 0-14-1,4-6-19-15,2 2-42 16,3-5-45-16,0-4-18 16,0-7-10-16,0-4-14 15,0-6-11-15,0-5-13 16,0-1-13-16,3-7-12 15,1 1-5-15,0-8-11 16,6-7-15-16,3-6-4 16,0-9-6-16,-1-11 4 15,-3-7 0-15,-3-13-2 16,5-6-3 0,-2-7-1-16,-2-4 3 0,0 3 10 15,-2 7 20 1,-2 12 18-16,-1 14 8 15,-2 12 0-15,-2 13 9 16,2 8 17-16,2 4 30 16,1 12 14-16,0 15 9 15,1 11 12-15,4 9 6 16,2 13-7-16,2-2 0 16,3-3 6-16,-1-6 0 15,5-9-9-15,0-7-16 16,0-14-10-16,1-3-15 15,-1-9-18-15,-4-7-17 16,-3-13-10-16,-4-6-3 16,-4-11-1-1,-2-7 3-15,-2-4 1 16,-2 1 4-16,2 9 9 16,2 6 12-16,-2 5 9 15,0 9 4-15,0 8 20 16,0 5 21-16,0 17 12 15,-2 13 8-15,0 16 11 16,0 8 6-16,-1 9 0 16,0-2-3-16,3-6-1 15,3-7-13-15,2-8-46 16,5-8-74-16,2-8-88 16,7-9-109-1,5-8-153-15,5-9-128 16,-4-27-281-16,-2 18 0 15,1-6 0-15,-4 1 0 16</inkml:trace>
  <inkml:trace contextRef="#ctx0" brushRef="#br0" timeOffset="111819.97">24658 3641 2609 0,'0'0'124'16,"-2"0"58"-16,-3 6 47 15,-2 6 23-15,1 5 10 16,3 8 6-16,2 1 2 15,5 2 2-15,5-7-2 16,9-1-81-16,3-11-41 16,9-3-57-1,0-11-54-15,-1-5-32 16,-5-10-23-16,-3-4-20 16,-12-10-33-16,-5-1-42 15,-2-5-47-15,-2 0-79 16,0-1-116-16,0 3-128 15,-2-9-263-15,-2 23 0 16,4 8 0-16,-3 4 0 16</inkml:trace>
  <inkml:trace contextRef="#ctx0" brushRef="#br0" timeOffset="112195.29">25028 3085 2946 0,'1'-5'-32'0,"1"0"39"0,1 2 56 15,0 0 43-15,2 13 39 16,-1 16 27-16,0 17 25 16,-4 19 24-16,0 13 6 15,0 14 63 1,-4 0-23-16,4-5-38 16,-1-5-61-16,-1-13-65 15,2-7-84-15,0-13-94 16,2-9-80-16,1-12-116 15,4-11-156-15,28-8-413 16,-26-5 0-16,1-5 0 16</inkml:trace>
  <inkml:trace contextRef="#ctx0" brushRef="#br0" timeOffset="113031.39">25235 3121 2205 0,'2'0'45'16,"0"4"86"-16,-1 14 39 15,-1 14 29-15,0 15 28 16,0 21 5-16,0 13 5 15,0 4 11-15,0-1 3 16,0-9 7-16,0-9-57 16,0-12-134-16,0-9-82 15,0-9-93-15,0-11-116 16,0-11-96-16,3-8-86 16,-6-6-273-16,-2-5 904 15,-6-5-633-15,0-9 54 16,-4 1 67-16,1-6 111 15,11 2 81 1,0 2 75-16,3 5 102 16,6 3 102-16,7 4 81 15,3 1 37-15,2 5-70 16,6 0-110-16,0-3-142 16,0-2-130-16,-4 2-44 15,-3-3 12-15,-4 3 43 16,-6 3 59-16,1-1 53 15,-2 4 60-15,2-1 57 16,1-1 70-16,1 5 102 16,1 2 82-16,-1 10 7 15,2 4-21-15,-4 5-78 16,-1 2-101 0,-1-3-97-16,-3-2-136 15,0-6-116-15,0-11-119 16,-1-5-69-16,-2-5-23 15,-5-6 35-15,-2-9 43 16,-2-4 70-16,1-5 78 16,-1-6 72-1,6-2 107-15,3-3 115 16,0-2 123-16,0 4 53 0,0 5 5 16,0 7-69-1,3 8-157-15,5-1-197 0,-2 14-548 16,3 1 0-1</inkml:trace>
  <inkml:trace contextRef="#ctx0" brushRef="#br0" timeOffset="113756.96">25732 3487 2928 0,'-4'-7'-16'15,"-2"1"20"-15,1-2 6 16,-4 4 25-16,0 2 29 16,-1 8 26-16,-1 8 35 15,-1 8 32-15,0 7 20 16,3 8 31-16,4 5-4 15,2 0-18-15,3-2-29 16,3-5-80 0,5-2-71-16,3-9-94 15,2-7-148-15,4-9-134 16,11-4-373-16,-8-4 0 16,-2-4 0-16,0-4 0 15</inkml:trace>
  <inkml:trace contextRef="#ctx0" brushRef="#br0" timeOffset="114086.4">25833 3601 3511 0,'-10'8'98'16,"-1"7"43"-16,1 6 7 0,2 8 4 15,8 0 2 1,6 3-2-16,9-4-2 15,5-7-12-15,4-4-50 16,7-10-74-16,1-6-82 16,-2-5-57-16,-1-10-19 15,-11-6-4-15,-6-9-1 16,-9-5-2-16,-12-7 4 16,-8-2 12-16,-7-3 47 15,-4 5 38-15,-7 3 20 16,2 11-7-16,4 11-67 15,5 6-147-15,4 1-372 16,7 7 0 0,7 5 0-16,6-4 0 0</inkml:trace>
  <inkml:trace contextRef="#ctx0" brushRef="#br0" timeOffset="114319.79">26050 3285 3908 0,'-2'23'22'0,"-2"7"24"16,-1 17 7-16,2 13 6 15,3 1-27 1,-3-1-49-16,3-2-88 15,5-10-158-15,23-17-484 16,-20-3 0-16,1-10 0 16</inkml:trace>
  <inkml:trace contextRef="#ctx0" brushRef="#br0" timeOffset="114511.69">26199 3651 4258 0,'0'4'54'0,"0"7"16"0,0 4 2 16,0 5-15 0,0 1-76-16,0 6-97 15,0-9-146-15,1-7-130 16,-1-2-352-16,0-6 0 16,2-9 0-16,-2-6 0 15</inkml:trace>
  <inkml:trace contextRef="#ctx0" brushRef="#br0" timeOffset="114609.43">26196 3528 2736 0,'0'-18'-81'16,"0"-1"-90"-16,0-12-325 15,0 12 0-15,0 9 0 16,1 6 0-16</inkml:trace>
  <inkml:trace contextRef="#ctx0" brushRef="#br0" timeOffset="114976.69">26332 3637 4042 0,'-2'25'17'0,"2"5"12"16,0 4 17-16,-2 3 1 16,4-12-4-16,-2-8-37 15,0-6-20-15,0-3-10 16,0-5-15-16,3-4-32 15,0-10-11-15,6-7-16 16,2-5-23-16,8-8 0 16,1-4 12-16,2 1 56 15,2 3 50-15,-4 10 64 16,-4 4 77 0,-1 11 63-16,-4 8 36 15,-3 10 13-15,-2 9 10 16,-3 8 0-16,-1 3-9 15,0 0-61-15,2-3-141 16,1-5-210-16,10-8-332 16,-3-6-454-16,-3-5 0 15,0-5 0-15,0-9 0 16</inkml:trace>
  <inkml:trace contextRef="#ctx0" brushRef="#br0" timeOffset="115283.9">26649 3708 4176 0,'3'-5'38'16,"3"5"49"-16,0-2 12 15,10-4 4-15,1-1 2 16,4 2-10-16,3-6-18 16,-4 2-29-16,-4-1-29 15,-3-2-17-15,-9 4-45 16,-1-3-25-16,-6 4 13 15,0 2 26-15,-5 3 24 16,-1 2 35-16,-7 7 34 16,-1 6 36-16,2 6 32 15,8 6 16-15,2 4-35 16,5-3-130 0,12-4-179-16,15-11-808 15,-3 1 0-15,2-10 0 16,7-2 0-16</inkml:trace>
  <inkml:trace contextRef="#ctx0" brushRef="#br0" timeOffset="115839.82">26984 3658 4514 0,'-19'0'80'15,"-3"5"41"-15,-4 4 10 16,2 2 7-16,12 3 0 15,7 1-14-15,4 0-24 16,7 0-37 0,4-4-69-16,8-5-103 15,2-5-127-15,5-1-127 16,-3-11-48-16,-6-3-14 16,-5-4 10-16,-8-2 67 15,-2-1 112-15,-2 4 97 16,-1 5 124-16,-1 6 129 15,-4 5 115-15,-1 2 105 16,-1 10 46-16,3 5 10 16,3 4-7-16,6 2-55 15,6 2-91-15,6-3-74 16,6-4-83 0,5-6-100-16,3-6-63 15,-1-1-38-15,-4-9-35 16,-3-8-39-16,-3-10-52 15,-1-10-18-15,-5-13 2 16,1-11 15-16,-4-7 28 16,1-10 42-16,0-6 52 15,-3 3 71 1,-2 7 64-16,1 14 43 0,-4 17 55 16,-1 16 59-16,-2 19 30 15,-4 19 2-15,-1 14 0 16,1 13-28-1,-1 14-86-15,1 5-145 16,7-3-212-16,10-10-529 16,-7-1 0-16,1-10 0 15,3-11 0-15</inkml:trace>
  <inkml:trace contextRef="#ctx0" brushRef="#br0" timeOffset="116003.26">27308 3576 3548 0,'3'1'170'16,"2"10"47"-16,1 3 16 15,-2 10 3-15,1 5 3 16,-4 6-21 0,4-3-72-16,1 2-126 15,7-6-251-15,-2-41-728 16,-2 20 0-16,1-5 0 16,-1-10 0-16</inkml:trace>
  <inkml:trace contextRef="#ctx0" brushRef="#br0" timeOffset="116150.4">27471 3421 3610 0,'-8'-1'-218'0,"5"1"-114"0,-6-4-280 15,3 10 0-15,6 3 0 16</inkml:trace>
  <inkml:trace contextRef="#ctx0" brushRef="#br0" timeOffset="116509.68">27571 3628 4636 0,'-16'9'62'15,"-8"5"53"-15,1 7 28 16,-1 6 1-16,14 2 1 16,4 2-3-16,7-2-1 15,10-6-15-15,4-7-44 16,6-7-55 0,3-4-70-16,-3-15-68 15,-6-8-23-15,-6-12 10 16,-6-11 11-16,-4-16 15 15,-2-10 12-15,1-5 18 16,1-2 41-16,-1 5 24 16,1 11-36-16,1 13-106 15,3 11-208-15,30 12-530 16,-27 18 0-16,4 10 0 16,-1 8 0-16</inkml:trace>
  <inkml:trace contextRef="#ctx0" brushRef="#br0" timeOffset="116824.83">27666 3626 4991 0,'-13'19'57'0,"1"6"22"16,1 2 2-16,1 0-5 15,10-6-27-15,7-7-39 16,7-8-51-16,5 0-39 15,1-5-36-15,4-6-62 16,0-3-38-16,-3-6-5 16,-6-3 32-16,-7-2 68 15,-5 2 86-15,-1 5 71 16,-2 2 60-16,-2 6 46 16,0 4 49-1,-1 4 41-15,-3 4-26 16,2 6-85-16,-1 2-158 15,10-2-281-15,2-8-645 16,8 4 0-16,2-6 0 16</inkml:trace>
  <inkml:trace contextRef="#ctx0" brushRef="#br0" timeOffset="117135.29">27978 3505 4322 0,'-16'4'84'0,"-3"5"50"0,-8 11 36 16,2 8 8-1,9 7 0-15,8 4 0 16,3 1-6-16,13-8-19 16,5-4-33-16,2-5-106 15,3-8-62-15,0-9-55 16,-4-6-60-16,-6-10-2 15,-4-9 18-15,-2-10 12 16,-4-12 21-16,-2-11 19 16,0-9 10-16,4-2 3 15,-1-1-46-15,4 4-205 16,-1-12-488-16,-1 37 0 16,-2 15 0-1</inkml:trace>
  <inkml:trace contextRef="#ctx0" brushRef="#br0" timeOffset="118528.65">25252 4137 1495 0,'0'0'128'16,"3"0"15"-16,-3 0 7 16,3 0 10-16,3 0 14 15,0-1 27 1,-1 1 30-16,-1 0 18 0,2-2 26 16,-2 2-12-1,-1 0-26-15,2 4 13 16,0 6 6-16,-2 7 6 0,1 11-6 15,1 8-23 1,4 3-29-16,-2 1-14 16,3-2-24-16,3-5-50 15,-1-6-38-15,0-4-28 16,2-9-21-16,-4-3-13 16,-2-7-1-16,2-2-6 15,-1-4 3-15,-3-6-8 16,0-7 2-1,2-6-6-15,-4-8 0 16,-2-9 0-16,2-4 5 0,2 1-12 16,2-4-27-16,2 5-30 15,-1 4-62 1,-1 8-86-16,0 6-171 16,8 1-195-16,-10 12-313 15,0 5 0-15,1 1 0 16,-5 5 0-16</inkml:trace>
  <inkml:trace contextRef="#ctx0" brushRef="#br0" timeOffset="118786.82">25680 4209 4068 0,'0'16'80'0,"0"6"45"16,1 6 9-16,-1 7 4 15,3-5-17-15,2-1-53 16,-2-4-96-16,4-5-169 16,5-12-704-16,-6 1 0 15,-4-7 0-15,0-4 0 16</inkml:trace>
  <inkml:trace contextRef="#ctx0" brushRef="#br0" timeOffset="118927.4">25690 4005 2572 0,'11'-11'-514'16,"-10"8"0"-16,-1-2 0 15,3 0 0-15</inkml:trace>
  <inkml:trace contextRef="#ctx0" brushRef="#br0" timeOffset="119174.47">25896 4241 4176 0,'0'34'18'0,"-3"7"32"15,3 9 6-15,0 8-14 16,3-16-54-16,1-4-49 16,2-7-101-16,5-10-185 15,-1-21-405-15,-3 8 0 16,-4-6 0-16</inkml:trace>
  <inkml:trace contextRef="#ctx0" brushRef="#br0" timeOffset="119388.2">25896 4165 3708 0,'4'-7'-41'0,"7"-2"2"16,8 0-7-16,9-4-70 15,8 4-113-15,6-3-82 16,-1 0-274-16,-2 5 0 16,-6 3 0-16,-6 1 0 15</inkml:trace>
  <inkml:trace contextRef="#ctx0" brushRef="#br0" timeOffset="119633.63">25881 4346 3197 0,'3'3'-1'0,"6"-3"25"16,8 0 2-16,6 0-1 15,8 1-41-15,10-4-141 16,40-8-462 0,-36 5 0-16,-3-1 0 0,-7-2 0 15</inkml:trace>
  <inkml:trace contextRef="#ctx0" brushRef="#br0" timeOffset="125905.17">26398 4304 1376 0,'0'0'47'15,"0"0"34"-15,0 0 22 16,0 0 14-16,0 0 20 16,0 0 25-16,0 0 22 15,0 0 21-15,0 0 16 16,0 0-4-16,0 0-25 16,0 0-25-16,0 0-11 15,0 0 1 1,0 0 3-16,4 0-5 15,1 0-13-15,2 0-18 16,5 0-15-16,5 0-13 16,2 0-7-16,1 1-26 15,1 2-54-15,1 1-63 16,-5 0-112 0,1-1-129-16,-3-1-128 0,-3-5-283 15,-6 6 0-15,-3-1 0 16,-3 2 0-16</inkml:trace>
  <inkml:trace contextRef="#ctx0" brushRef="#br0" timeOffset="126275.95">26316 4471 2498 0,'3'0'2'16,"10"0"39"-16,3 0 30 15,6 0 7-15,3 0 4 16,6 0 2-16,-4 0 1 16,0 0-2-1,-3 0-31-15,0 3-103 16,-1-3-167-16,-8 0-343 16,-7 0 0-16,-2 0 0 15,-5 0 0-15</inkml:trace>
  <inkml:trace contextRef="#ctx0" brushRef="#br0" timeOffset="127356.77">26183 4218 2824 0,'0'0'10'16,"0"1"23"-16,0-1 17 16,2 2 9-16,1-2 14 15,3 0 15-15,2 1 17 16,5 0 14-16,6-1 8 16,-2 4 18-16,0-2-8 15,1-1-7-15,2 2-15 16,-1-2-10-16,-1 2-11 15,-5 0-13-15,-3 1-14 16,-4-1-2 0,-5 2 1-16,1 2 13 0,-7 2-2 15,-6 3-7 1,-3 6 0-16,-12 2 9 16,-4 1 3-16,-1 2-1 15,-4-2-1-15,3 2-15 16,5-4-9-16,3-1-26 15,2 0-46-15,7 0-95 16,3-6-126-16,12-5-277 16,-2 3-362-16,6-8 0 15,7-2 0-15,13-6 0 16</inkml:trace>
  <inkml:trace contextRef="#ctx0" brushRef="#br0" timeOffset="127975.07">26764 4368 4382 0,'-5'0'-42'0,"3"0"38"15,1-2-5-15,-2 1 0 16,9 1-3-16,6-4-8 16,6-3-6-16,6-8 0 15,6-3-2-15,0-5 52 16,-4 0-3-16,-8 2-20 15,-3 3 21-15,-7 5 10 16,-5 6 20-16,-2 3 27 16,-2 1 16-16,1 3 27 15,-5 7 28-15,-3 7 13 16,-5 8 0-16,-4 10-10 16,-1 5-14-16,2 3-13 15,2-1-17 1,5-3-43-16,3-6-52 15,4-1-93-15,1-6-128 16,4-5-189-16,9-13-184 16,3 3-315-16,2-8 0 15,5-4 0-15</inkml:trace>
  <inkml:trace contextRef="#ctx0" brushRef="#br0" timeOffset="128348.54">27193 4202 3983 0,'-17'6'78'0,"-6"8"55"16,-4 11 33-16,-3 7 18 15,9 4 11-15,6 7 5 16,7-5-1-16,5-7 1 15,9-2-1-15,8-6-18 16,10-11-80-16,6-3-70 16,9-5-56-16,3-6-33 15,-3-11-19-15,-4-5-18 16,-8-4-9 0,-9-9 0-16,-10-4-3 15,-7-4 9-15,-8 3 18 16,-10 0 14-16,-7 5 22 15,-7 8 4-15,-9 10-69 16,-5 10-82-16,3-1-180 16,4 8-485-16,5 10 0 15,9 9 0-15,6 2 0 16</inkml:trace>
  <inkml:trace contextRef="#ctx0" brushRef="#br0" timeOffset="128740.42">26885 4816 3893 0,'0'0'-16'0,"0"-1"24"15,9 1 17-15,11-3 3 16,20 2-2-16,16-4 2 15,19 0 2 1,8-1 0-16,7 1-17 16,-5 1-94-16,11-6-715 15,-19 7 0-15,-12 2 0 0,-13-1 0 16</inkml:trace>
  <inkml:trace contextRef="#ctx0" brushRef="#br0" timeOffset="182383.99">22447 4094 1201 0,'4'2'9'0,"2"-1"4"15,3-1 5-15,0 1 9 16,0-1 11-16,-1-1 15 16,-5 2 29-1,0-1 40-15,-1 1 42 16,-2-1 41-16,1 0 28 15,-1 0 17-15,0-1 13 16,0 0 29-16,-1-3 5 16,-2-2 3-16,-4-2-23 15,-3-2-34-15,-5-3-40 16,-7 1-37-16,-3-2-36 16,-7 0-15-16,-6 2-19 15,-9 4-42-15,-4-1-10 16,-6 6-19-16,-1-1-3 15,-1 4-5-15,11-3-4 16,6 6 0-16,5-3 2 16,9 4-7-1,4-1 2-15,6 3 0 16,6 0-4-16,2 3-4 16,4-1-4-16,3-1-5 15,0 1 4-15,3 1-8 16,0 3 4-16,0 2 14 15,3 7 11-15,0 7 25 16,0 9 21-16,-2 8 25 16,1 6 24-16,-2 5 55 15,-8 2-3-15,-2 4 34 16,-4-1 8 0,-3-1-6-16,-2-3 1 15,4-7-9-15,3-7-18 16,6-5-26-16,1-9-31 15,4-4-25-15,1-6-13 16,0-5-56-16,0-5-75 16,0-3-70-16,3-4-85 15,6 1-172-15,6-6-286 16,-4-1-514-16,0-7 0 16,-5-3 0-16,-3-4 0 15</inkml:trace>
  <inkml:trace contextRef="#ctx0" brushRef="#br0" timeOffset="182970.8">21410 4727 2856 0,'0'-3'96'0,"0"-1"34"0,0 0 10 15,1 0 10 1,-1 1 14-16,6 2 25 15,5 1 37-15,5 4 26 16,2 10 23-16,1 7-19 16,-2 5-41-16,-6 13 6 15,-5 1 12-15,6 5-5 16,-6-2-16-16,3-3-5 16,4-2-47-1,4-5-21-15,1-4-22 16,6-6-12-16,-1-4-20 15,0-2-46-15,-3-7-33 16,-3-6 1-16,3-2 8 16,-3-4-34-16,2-11 7 15,3-5-22-15,2-7-6 16,5-10-24-16,-2-3 8 16,3-3-2-16,2 1 2 15,2 1-23-15,-5 3-33 16,6 3-11-16,-4 4-39 15,-5 4-70-15,-2 6-62 16,2 4-143 0,-10-6-552-16,-7 11 0 15,-3 4 0-15</inkml:trace>
  <inkml:trace contextRef="#ctx0" brushRef="#br0" timeOffset="189414.12">17639 6988 3854 0,'-3'0'63'0,"3"0"38"16,0 0 17-16,0 0 23 15,0 0 11-15,3 0 19 16,3 0 9-16,1 0 10 15,3 0 12-15,-3 2-6 16,6 2 2-16,0 8 15 16,5 9 18-16,0 14 18 15,8 9-1-15,-2 8-21 16,2 4-11 0,2-1-3-16,5-5-27 0,3-4-61 15,2-8-131-15,0-9-102 16,-1-11-57-1,4-12-62-15,-7-8-15 16,1-13 8-16,-6-11 4 16,-10-12-1-16,-2-9 12 15,-7-17 53-15,7-5 93 16,-2-1 68-16,0 1 30 16,0 9 28-16,-5 18 3 15,-7 14-13-15,0 15 7 16,-3 19 8-1,0 24 34-15,0 27 31 16,-3 20 47-16,-3 19-5 16,-2 12-13-16,-6-3-11 15,-2-2-3-15,0-3-64 16,5-6-100-16,3-11-134 16,5-12-226-16,6-27-881 15,12-8 0-15,6-22 0 16,6-11 0-16</inkml:trace>
  <inkml:trace contextRef="#ctx0" brushRef="#br0" timeOffset="189664.65">18685 7447 5426 0,'28'0'-11'0,"14"0"3"16,16 0 0-16,21 0-13 16,-6 0-111-16,7 0-179 15,-3-4-676-15,-11 3 0 16,-15-2 0-1</inkml:trace>
  <inkml:trace contextRef="#ctx0" brushRef="#br0" timeOffset="189898.27">18625 7631 5621 0,'14'4'-34'0,"5"2"21"16,19-2 16-16,18 2 3 16,16-2-4-16,11-4-35 15,9 0-107-15,-4 0-196 16,-3-12-679 0,-15 8 0-16,-9 2 0 15,-13-3 0-15</inkml:trace>
  <inkml:trace contextRef="#ctx0" brushRef="#br0" timeOffset="193556.41">20550 7770 254 0,'0'2'3'0,"0"-2"8"16,0 0 5-16,0 0 6 15,0-6 23 1,3-1 23-16,0-1 18 16,3 0 8-16,1-1 15 15,0 1 17-15,-4-2 12 16,-2 3 12-16,1 1 26 15,-2-2 12 1,0 2-24-16,-2 1-14 0,-1 1 0 16,-1-2-3-1,-4 1-13-15,2 0-14 16,0 1-11-16,2 0-5 16,1-1-13-16,1-1-7 15,2 4 11-15,0-6 0 16,0 1-7-16,0-1 2 15,0 2 9-15,0 1 17 16,0-1 9-16,0 1-5 16,0 0-5-16,0 1-1 15,0 0-2 1,0 4-7-16,0-1-27 0,0 1-40 16,-1 0-60-16,1 0-94 15,-2 0-129 1,-2-4-504-16,-2 4 0 15,-2 0 0-15,-1-2 0 16</inkml:trace>
  <inkml:trace contextRef="#ctx0" brushRef="#br0" timeOffset="195234.94">20313 7256 1012 0,'0'-4'77'0,"0"4"38"16,0-2 36-16,0 0 30 16,0 1 35-1,0 1 38-15,0-2 29 0,0 2 33 16,0 0 52 0,0 0-4-16,0 0-37 15,0 0-9-15,0 6 1 16,-4 9-6-16,4 8-13 15,-3 7 10-15,0 13-4 16,0-1-20-16,-4-1-52 16,4-1-24-16,0-7-2 15,0-8-39 1,1-5-49-16,2-7-34 0,0-4-78 16,0-6-66-16,0-2-42 15,0-5-17-15,2-5-5 16,-1-5-10-1,3-9-17-15,4-3-12 16,4-9 0-16,1-1 10 16,3-3 46-16,2 3 20 15,-3 0 13-15,-1 2 5 16,2 9 12-16,1 3 15 16,-7 9 27-16,-1-2 28 15,-1 12 16-15,1 3 10 16,-2 12 23-16,-3 11 10 15,-1 12 8-15,-2 4 7 16,-1 5-2 0,0-2-8-16,0-5-13 15,0-4-7-15,0-7-6 16,0-5-11-16,0-7-23 16,0-3-31-16,2-8-8 15,2-2-12-15,3-8-4 16,7-9-3-16,4-8-2 15,3-11-6-15,0-8-2 16,9-9 0-16,2 0 5 16,1-3 24-16,-1 4 11 15,-1 5 21-15,-7 11 9 16,-1 13 4 0,-8 12 11-16,-2 11 30 15,-3 17 33-15,-6 13 11 16,-1 11 8-16,-3 6-8 15,-3 6-13-15,2-4-69 16,2-5-85-16,-1-7-148 16,0-2-178-16,6-21-765 15,9 5 0-15,3-10 0 16,9-6 0-16</inkml:trace>
  <inkml:trace contextRef="#ctx0" brushRef="#br0" timeOffset="195740.05">21221 7050 3326 0,'0'1'52'0,"0"10"83"16,0 17 35-16,0 17 14 15,-3 11 6-15,3 15 5 16,-3 0 2-16,1-5-7 15,2-11-40-15,0-5-94 16,0-11-198-16,5-16-307 16,-5-4-401-16,-5-11 0 15,-1-6 0 1,-10-4 0-16</inkml:trace>
  <inkml:trace contextRef="#ctx0" brushRef="#br0" timeOffset="195923.97">21003 7417 4451 0,'3'-5'96'0,"12"-4"53"16,14 1 17-16,7 0 2 15,15 3-6-15,12 4-17 16,8-1-20-16,3 2-92 16,3 0-168-1,7-3-341-15,-18 2-500 0,-9-4 0 16,-13-3 0-1,-10-3 0-15</inkml:trace>
  <inkml:trace contextRef="#ctx0" brushRef="#br0" timeOffset="196358.11">21906 6927 4582 0,'-6'30'47'0,"0"23"38"16,2 10 7-16,-2 15 3 16,3-4-2-16,4-6-3 15,4-8-20 1,1-12-36-16,1-6-47 16,2-15-52-16,3-8-29 15,2-13-32-15,4-8-6 16,0-10 10-16,8-11 41 15,4-3 34-15,4-6 52 16,7 4 54-16,-2 5 61 16,-3 11 50-16,-4 7 8 15,-7 15 11-15,-9 10 4 16,-8 5 49 0,-8 6 19-16,-7 2 4 15,-13 1-9-15,-8-5-28 16,-13-6-9-16,-9-6-54 15,-5-1-98-15,4-5-83 16,5-7-89-16,13-1-206 16,19-6-344-16,14-9-552 15,17-10 0-15,20-9 0 16,17-5 0-16</inkml:trace>
  <inkml:trace contextRef="#ctx0" brushRef="#br0" timeOffset="196571.34">22755 7154 5387 0,'-35'25'74'16,"-16"10"128"-16,-9 8 40 16,-8 8-15-16,16-9-130 15,13-3-132-15,10-3-225 16,11-19-926-16,12 1 0 15,1-10 0-15,-1-6 0 16</inkml:trace>
  <inkml:trace contextRef="#ctx0" brushRef="#br0" timeOffset="196761.97">22372 7187 5584 0,'17'0'149'16,"13"3"110"-16,14 9 5 15,13 11 0-15,5 2 0 16,6 14-25-16,-2 3-191 16,0 2-168-16,14-4-394 15,-23-4-773-15,-9-5 0 16,-12-7 0-16,-7-12 0 16</inkml:trace>
  <inkml:trace contextRef="#ctx0" brushRef="#br0" timeOffset="214308.45">17359 5960 1453 0,'2'0'61'0,"-1"0"37"15,2 0 21-15,2 0 8 16,3 2 3 0,0-2 2-16,5 0 2 0,-4 0 15 15,1 0 16-15,-2 0-11 16,-2 1-14-16,-2-1-12 15,-1 3 9 1,2-6 41-16,-5 3 35 16,1 0 27-16,-2 0 6 15,-4 0-2-15,-2 3-3 16,-5-3-14-16,-9 2-8 16,-9 0-20-16,-2 1-28 15,-6-3-43-15,-4 0-36 16,-5-5-27-1,-1-5-10-15,-5-5-9 16,-4-6-17-16,0-10 6 0,-1-6-8 16,2-7 6-1,4-9 6-15,8-2-3 16,10-4 36-16,7-1 32 16,14 0 21-16,4-2 8 15,6 3 49-15,1-1 17 16,4 4 12-16,-4 6 3 15,1 1-5-15,-5 4 0 16,0 2-41-16,-1 11-32 16,-1 0-20-16,-3 8-11 15,2 9-47-15,-1 8-22 16,0-2-72 0,6 8-128-16,-2 1-87 15,3 0-105-15,0 4-152 16,-1 2-239-16,-6-5-474 15,4 6 0-15,-1-5 0 16</inkml:trace>
  <inkml:trace contextRef="#ctx0" brushRef="#br0" timeOffset="214667.63">16532 4787 3715 0,'0'-3'63'16,"1"0"73"-16,-1 1 37 15,2-3 20-15,-4 4 16 16,-9 2 20-16,-10 5 11 16,-10 7 14-16,-16 6 13 15,-10 4-26-15,1 3-50 16,-2 0-74-16,3-5-44 15,12 0-16-15,5-4-23 16,15-3-31-16,12-6-16 16,5-2-7-16,18 3-11 15,13-2 9 1,16-4-7-16,7 7-31 16,11-6-106-16,-1 1-176 15,13-3-257-15,-21 2-383 16,-14-4 0-16,-11 0 0 15,-11-3 0-15</inkml:trace>
  <inkml:trace contextRef="#ctx0" brushRef="#br0" timeOffset="-214251.12">14107 4252 3914 0,'-3'-4'44'0,"-2"4"116"16,-4 6 42-16,-3 12 16 15,-4 20 3-15,-2 13 6 16,-5 12-1-16,2 6-5 15,4-2-28-15,4-7-81 16,4-3-188-16,6-10-342 16,1-31-630-16,2 6 0 15,3-12 0-15,-3-16 0 16</inkml:trace>
  <inkml:trace contextRef="#ctx0" brushRef="#br0" timeOffset="-213984.3">14104 4159 4486 0,'17'-21'-30'0,"8"-2"12"16,8 1 32-16,8 1 21 16,-1 11 9-16,-7 16 3 15,-7 9 1-15,-9 8-1 16,-13 5-4-1,-11 10 27-15,-13-1 0 16,-20 4-12-16,-7-5-30 0,-12-1-39 16,-4-4-30-1,3-4-59-15,9-10-92 16,13-5-244-16,9-6-396 16,19-4 0-16,13-4 0 15,10-6 0-15</inkml:trace>
  <inkml:trace contextRef="#ctx0" brushRef="#br0" timeOffset="-213688.15">14364 4339 5130 0,'0'16'6'0,"0"10"7"16,0 7 8-16,0 9 0 15,0-2 0-15,0 0-3 16,0-6-8-16,0-5-10 16,0-8-3-16,0-7-2 15,0-7-19-15,0-5-15 16,3-10-13-16,1-11-2 16,7-6-38-16,5-12-91 15,8-9-208 1,-2-21-488-16,0 22 0 15,-3 7 0-15,-10 3 0 16</inkml:trace>
  <inkml:trace contextRef="#ctx0" brushRef="#br0" timeOffset="-213386.75">14644 4435 4770 0,'8'2'-11'0,"1"0"8"15,6-1 2-15,6-1-3 16,4-1-31 0,6-5-69-16,-3-3-58 15,-4-1-51-15,-6-5-56 16,-11-1-14-16,-3 2-6 16,-19 7 59-16,-11 3 82 15,-8 8 74-15,-6 8 114 16,-5 5 116-16,9 7 84 15,8 9 58-15,9 0 49 16,14 0 16-16,9-1-91 16,13 1-248-16,20-17-960 15,10-2 0-15,11-7 0 16,7-14 0 0</inkml:trace>
  <inkml:trace contextRef="#ctx0" brushRef="#br0" timeOffset="-213077.3">15073 4346 5617 0,'-24'23'13'0,"-6"10"35"16,0 0 18-16,6 6-12 15,19-9-4-15,11-5-2 16,13-5-13-16,5-9-23 15,3-5-29 1,4-8-14-16,-4-13-12 0,-10-14-41 16,-8-12-36-1,-6-19-10-15,-3-9-15 16,-6-9-49-16,0-8-42 16,6 4-66-16,0 5-197 15,0 15-329-15,3 18 0 16,-3 16 0-16,0 16 0 15</inkml:trace>
  <inkml:trace contextRef="#ctx0" brushRef="#br0" timeOffset="-212760.16">15258 4466 3868 0,'12'-1'-49'0,"7"-2"-6"16,6-1-55-16,5-13-96 16,-1-3-105-16,-7-11-25 15,-11-4 18-15,-5 5 58 16,-12 5 68-16,-6 12 155 16,-12 12 67-16,-9 8 77 15,-4 8 119-15,3 7 134 16,5 2 116-1,10 7 18-15,13 0-48 16,7 1-116-16,13-1-198 16,17-8-338-16,14-40-671 15,9 21 0-15,8-7 0 16,0-4 0-16</inkml:trace>
  <inkml:trace contextRef="#ctx0" brushRef="#br0" timeOffset="-212561.18">15626 4343 4896 0,'-22'11'76'15,"-3"7"34"-15,-1 6 12 16,5 4-12-16,18 2-35 16,14-3-73-16,15 2-162 15,12-6-255-15,5-10-548 16,6-3 0-16,-4-10 0 15,-8-11 0-15</inkml:trace>
  <inkml:trace contextRef="#ctx0" brushRef="#br0" timeOffset="-212386.25">15847 4414 6040 0,'-3'0'-12'0,"3"0"22"15,-2 4 28-15,1 5-5 16,2 5-36-1,-1 7-72-15,0 2-136 16,8 0-160-16,23-13-718 16,-22 1 0-16,1-7 0 15,-2-10 0-15</inkml:trace>
  <inkml:trace contextRef="#ctx0" brushRef="#br0" timeOffset="-212273.53">15850 4193 4676 0,'0'-10'-126'0,"0"-2"-106"16,3-4-156-16,0-9-398 15,4 17 0-15,1 5 0 16</inkml:trace>
  <inkml:trace contextRef="#ctx0" brushRef="#br0" timeOffset="-212010.6">16030 4233 3637 0,'6'19'139'16,"5"8"45"-16,4 4 20 16,2 3 5-16,-7-1 2 15,1-6 5-15,-4-6-4 16,-4-3-1 0,-1-5-6-16,-2-7-137 0,1-3-98 15,-1-7-67 1,2-9-28-16,1-10-31 15,6-8-29-15,1-13-56 16,14-4-81-16,3-8-51 16,11 3-50-16,39 0-285 15,-35 17 0-15,-3 9 0 16,-3 11 0-16</inkml:trace>
  <inkml:trace contextRef="#ctx0" brushRef="#br0" timeOffset="-211582.6">14226 4993 3581 0,'0'0'49'0,"6"-2"18"16,9 0 43-16,17-4 27 16,22 2 7-16,21-3 2 15,20-1 30-15,19-2 29 16,25 3 7-16,17-1 1 16,16-2-51-16,7 2-76 15,2-1-249-15,-1-2-862 16,-18 5 0-16,-18 0 0 15</inkml:trace>
  <inkml:trace contextRef="#ctx0" brushRef="#br0" timeOffset="-206387.22">20300 5305 3361 0,'-7'0'42'0,"4"-1"35"16,-2 1 36-16,-1-5 13 15,3 5 19-15,0-6 18 16,2-1 14-16,-1 0 19 15,-1 1 8-15,-2-5 2 16,-3 1-30-16,-3-9-35 16,-4-2-30-16,-3-2-3 15,-8-5 0-15,-2-5-4 16,-10-5 13-16,-2-3 38 16,-7 2-10-16,1-3 20 15,3 7-10-15,7 3 6 16,7 7-23-1,15 5-84-15,6 7-70 16,8 5-124-16,5 2-160 16,9 1-289-16,-1-28-531 15,1 28 0-15,2-4 0 16,-6-2 0-16</inkml:trace>
  <inkml:trace contextRef="#ctx0" brushRef="#br0" timeOffset="-205688.59">19743 5122 2332 0,'5'-1'86'0,"3"1"58"16,-1 0 44-16,-1-3 37 16,-2 2 24-16,-1-4 25 15,-3-4 20-15,0-4 5 16,0-4 5-16,0-3-12 15,0-5-64-15,-3-4-56 16,-1-4-39 0,1-3-35-16,0-1-20 15,3-4-25-15,-1 1-20 16,1-2-5-16,1 3-6 16,5-1-5-16,5 8-12 15,2 2-5-15,7 7-8 16,1 1-2-16,0 4-5 15,1 8-3-15,-1 3 1 16,4 3 9-16,0 4 4 16,8 4 4-16,2 7 7 15,5 3 8 1,1 3 3-16,7 8 2 0,-1-4-4 16,0 0-33-16,-5-2-98 15,0-5-109-15,0-1-218 16,-12-26-508-1,-11 13 0-15,-9-4 0 16,-20-3 0-16</inkml:trace>
  <inkml:trace contextRef="#ctx0" brushRef="#br0" timeOffset="-205101.93">18151 3931 3632 0,'0'0'74'0,"1"0"85"16,-1 2 47-16,2 6 34 16,-4 9 28-16,1 9 6 15,-6 9 8-15,-2 7 1 16,-8 2 6-16,0 0-59 15,-2 0-92-15,5-4-147 16,2-8-165 0,5-1-188-16,7-15-247 0,0-1-375 15,1-12 0 1,1-10 0-16,1-14 0 16</inkml:trace>
  <inkml:trace contextRef="#ctx0" brushRef="#br0" timeOffset="-204966.09">18124 3783 4473 0,'0'-9'-121'16,"0"-2"-55"-16,0-1-121 16,24-8-478-16,-18 11 0 15,2 4 0-15,2 3 0 16</inkml:trace>
  <inkml:trace contextRef="#ctx0" brushRef="#br0" timeOffset="-204551.95">18326 3902 2539 0,'0'21'89'0,"0"5"42"15,1 6 44-15,-1 6 40 16,0-2 13-16,0-8 1 15,0-2-2-15,0-5-4 16,-1-2-3-16,1-5-70 16,0-4-37-16,0-4-71 15,0-5-81 1,0-4-51-16,5-6-19 16,6-11-4-16,5-6 2 15,7-9 4-15,6-4 1 16,3 0 4-16,-1 3 18 15,-4 9 39-15,-3 4 46 16,0 11 35-16,-5 7 55 16,-5 5 48-16,-3 10 30 15,-8 7 16-15,0 12 12 16,-3 5 2-16,-7 10-3 16,-1 0-11-1,-1 1-44-15,2-3-109 16,1-5-167-16,4-9-239 15,2-17-573-15,0 1 0 16,2-10 0-16,1-9 0 16</inkml:trace>
  <inkml:trace contextRef="#ctx0" brushRef="#br0" timeOffset="-204325.9">18820 3778 3833 0,'-16'30'52'15,"-5"11"11"-15,1 11 4 16,-3 8 0-16,9-9-53 16,5-4-116-16,6-4-215 15,-2-8-418-15,2-6 0 16,-3-9 0-16,-4-13 0 15</inkml:trace>
  <inkml:trace contextRef="#ctx0" brushRef="#br0" timeOffset="-204024.33">18631 4105 4956 0,'11'-6'-26'16,"2"1"18"-1,11-5 12-15,10-1 4 16,6 0 0-16,10 1-5 15,1 1-11-15,0-3-12 16,-3 2-25-16,-8-3 2 16,-15 1-38-16,-16 0-27 15,-4 1-17-15,-10 4 9 16,-4 2 53-16,-9 3 68 16,0 1 62-16,-5 6 33 15,-1 5 41-15,8 8 37 16,4 2 15-16,9 6-44 15,3-1-73 1,7 0-129-16,7-4-228 16,11-11-701-16,1-5 0 15,-3-1 0-15,2-12 0 16</inkml:trace>
  <inkml:trace contextRef="#ctx0" brushRef="#br0" timeOffset="-203777.28">19114 4036 4392 0,'5'0'33'15,"5"1"22"-15,-1 5 10 16,2 3-1-16,-2 2-8 16,-2 7-19-16,-4 0-31 15,-3-2-12 1,0-4-6-16,0-9-10 16,0 0-21-16,0-9-12 15,0-3 5-15,0-7 4 16,4-9 6-16,-1-4-11 15,9-3-21-15,6 0-123 16,10-5-188-16,4-19-363 16,0 28 0-16,-2 6 0 15,0 5 0-15</inkml:trace>
  <inkml:trace contextRef="#ctx0" brushRef="#br0" timeOffset="-203626.25">19376 3876 3650 0,'-18'22'147'0,"-3"4"33"15,0 9 2 1,0 5-3-16,15-3-42 16,3-7-114-16,9-2-149 15,9-9-194-15,0-5-490 16,0-7 0-16,5-5 0 16,-10-7 0-16</inkml:trace>
  <inkml:trace contextRef="#ctx0" brushRef="#br0" timeOffset="-203338.25">19429 4055 4996 0,'12'-7'5'0,"5"-4"18"16,8-4 7-16,7-2-2 15,-1 3-8-15,1 0-26 16,-5 2-26 0,-6-1-35-16,-10 2-32 15,-7 3-7-15,-7 1 6 16,-7 2 15-16,-10 5 44 15,-5 0 51-15,-4 5 36 16,-3 7 37-16,2 6 36 16,10 6 33-16,6 7 18 15,8-1-52 1,9 2-83-16,3-1-150 0,16-8-275 16,-1-6-568-1,5-6 0-15,4-7 0 16,-6-9 0-16</inkml:trace>
  <inkml:trace contextRef="#ctx0" brushRef="#br0" timeOffset="-202888.23">19718 3933 4754 0,'3'0'56'0,"-2"3"52"15,1 7 18-15,-1 9 3 16,-1 7-3-1,0 12-16-15,5 4-27 0,0 2-43 16,2-5-70 0,-4-3-96-16,1-10-160 0,-2-5-98 15,-2-11-69 1,-5-5-17-16,-2-11 13 16,-2-7 36-16,-2-8 54 15,0-5 77-15,4-12 107 16,4-5 118-16,13-6 147 15,9-2 74-15,11 2 66 16,5 4 26 0,10 8-4-16,-5 10-14 15,0 11-18-15,-6 11-7 16,-8 6 7-16,-10 10-2 16,-8 7-39-16,-11 5-8 15,-14 3-11-15,-10 3-1 16,-12-1-5-16,-5-4-4 15,-2-5-13-15,4-3-66 16,11-7-138-16,14-6-216 16,15-9-663-16,5 0 0 15,20-9 0 1,7-7 0-16</inkml:trace>
  <inkml:trace contextRef="#ctx0" brushRef="#br0" timeOffset="-202694.69">20198 3624 3922 0,'-3'13'82'15,"0"9"23"-15,-5 11 12 16,-1 15 2-16,4-3-18 16,-1 8-87-16,1-3-120 15,3-11-242-15,-2-3-453 16,-4-8 0-16,-4-11 0 15,-6-10 0-15</inkml:trace>
  <inkml:trace contextRef="#ctx0" brushRef="#br0" timeOffset="-202314.93">20063 3951 5174 0,'10'-10'-3'16,"11"-2"1"-16,12-4-8 15,14 0-80-15,10 3-106 16,9 0-160-16,4-4-115 15,17 1-338-15,-22 0 0 16,-10-2 0-16,-17 1 0 16,-20 6 3561-1,-24 2-3104-15,0 1 136 0,-11 4 92 16,-11 5 114 0,-2 6 82-16,-12 10 145 15,9 8 178-15,9 1 187 16,13 4 104-16,6-1 8 15,18-3-100-15,4-6-133 16,17-5-120-16,6-5-166 16,11-8-121-16,-1-6-91 15,-8-9-83-15,-12-7-43 16,-14-8-8-16,-11-8-9 16,-6-4-44-16,-16-4-9 15,-11 7 21 1,-10 6 55-16,-15 16 42 15,-10 12-51-15,3 16-165 16,57 9-478-16</inkml:trace>
  <inkml:trace contextRef="#ctx0" brushRef="#br0" timeOffset="-151609.15">24488 6831 1349 0,'3'-1'69'0,"1"0"5"16,2-2 20-16,0 0 20 15,-1 1 16-15,-1 0 14 16,-1 0 21-16,-1 2 22 16,-2 0 23-16,0 0-32 15,0 0-8-15,0 0 11 16,0 0-8-16,0 0-13 16,0 0-8-16,0 0-14 15,0 0-23-15,0 0-13 16,0 2 10-1,-3 6-11-15,-3 7-12 16,-7 7-16-16,-3 9-9 16,-2 9-5-16,0 1-8 15,0 3-3-15,7 3 9 16,2-2-9-16,6-1-30 16,2-5-9-16,4-1-3 15,6-5 4-15,8-4-3 16,8-5 2-16,17-3 6 15,6-7 4-15,11-4-4 16,1-6-4-16,2-2-9 16,-5 0-30-16,-6-6-53 15,-10 1-74 1,-6-2-150-16,-13-15-526 16,-7 6 0-16,-6-4 0 15,-6-3 0-15</inkml:trace>
  <inkml:trace contextRef="#ctx0" brushRef="#br0" timeOffset="-151298.43">24911 7122 4363 0,'0'0'-37'16,"3"3"24"-16,6 5 25 15,7 6 12-15,8 5 19 16,9 6 11-16,5 6 5 16,-5 1 7-16,0 1 1 15,-6-1 38-15,-12 3 3 16,-7-6-20-16,-8 1-17 16,-13-4-11-16,-10-1-16 15,-8-2-10-15,-6 0-13 16,-4-2-96-16,2 2-145 15,8-7-754 1,5 3 0-16,15-3 0 16,19-8 0-16</inkml:trace>
  <inkml:trace contextRef="#ctx0" brushRef="#br0" timeOffset="-149928.37">25906 7148 3197 0,'0'-5'79'0,"0"-1"37"15,0-5 14-15,0 1-4 16,-3 2-1-16,-4 2 0 15,-8 4 11-15,-9 8 18 16,-14 7 19-16,-8 13-19 16,-1 11-19-16,-1 10-25 15,10 6-9-15,11-3 6 16,14 0 1 0,10-6 2-16,13-5-11 0,12-9-21 15,8-5-66 1,10-7-123-16,9-11-128 15,8-7-171-15,0-13-513 16,-6-1 0-16,-12-5 0 16</inkml:trace>
  <inkml:trace contextRef="#ctx0" brushRef="#br0" timeOffset="-149576.02">26002 7345 3892 0,'-3'-2'10'0,"3"-2"10"16,0 2 39-16,-2 0 36 15,11 2 19-15,3 4 13 16,9 1 18 0,9 1 13-16,7-2-2 15,3-2-2-15,2-2-12 16,-6-3-15-16,-7-6-49 16,-12 2-69-16,-9-10-34 15,-13 1-22-15,-12-1-17 16,-8 0-4-16,-7 9 18 15,-9 4 18-15,-2 8 17 16,3 4 26 0,7 11 21-16,8 0 34 0,11 10 18 15,8-1 6-15,11 0-11 16,10-2-93-16,20-2-167 16,19-13-288-1,3-1-467-15,3-7 0 16,-3-8 0-16,-15-7 0 15</inkml:trace>
  <inkml:trace contextRef="#ctx0" brushRef="#br0" timeOffset="-148905.65">26211 7312 1431 0,'-6'0'49'0,"0"-4"31"16,-5 4 33-1,-4 0 25-15,6 0 10 16,-6 0 23-16,3 0 35 16,-4 0 31-16,1 0 21 15,0 4 21-15,-1 1 8 16,0 6-4-16,5 5-11 16,1 7-14-16,5 0-7 15,1 0-17-15,11-3-21 16,10-3-21-16,7-5-13 15,12-7-32 1,17-2-40-16,2-5-28 0,-3-6-26 16,-6-7-17-1,-16 1-9-15,-17-9-23 16,-6-3-26-16,-13-3-14 16,-9-2-16-16,-14 4-3 15,-13 2-2-15,-12 12-4 16,-5 6 1-16,-1 9-23 15,9 12-100-15,13 10-166 16,26-6-605-16,3 13 0 16,23-2 0-16,14-7 0 15</inkml:trace>
  <inkml:trace contextRef="#ctx0" brushRef="#br0" timeOffset="-148343.72">26640 7381 4593 0,'2'-2'15'16,"-1"2"12"-16,6 0 7 0,7-4 4 16,2 1 5-1,7-5-17-15,1-3-12 16,-3-3-11-16,-9 0-15 16,-7-3-28-16,-6 2-23 15,-12 3-9-15,-11 1 2 16,-7 7 19-16,-7 3 30 15,-3 6 47-15,1 10 36 16,10 4 24-16,8 3 18 16,15 5 22-1,4 1 17-15,13-1-15 16,13-2-91-16,13-5-151 16,8-6-289-16,1-9-528 15,5-2 0-15,-4-8 0 16,-8-8 0-16</inkml:trace>
  <inkml:trace contextRef="#ctx0" brushRef="#br0" timeOffset="-147970.28">26984 7345 4592 0,'11'-3'41'0,"10"-4"22"15,5-5-3-15,8 1-16 16,-2-11-32-16,-1 0-20 15,-2-6-19 1,-12-2-35-16,-8-10-24 16,-5 1-4-16,-14-5-30 0,-10 2-5 15,-4 5 9 1,-8 8 23-16,-2 10 44 16,-5 11 27-16,6 10 28 15,-2 17 41-15,8 16 44 16,4 13 25-16,5 12 6 15,6 11-8-15,6 4-8 16,6-4-4 0,0-4-21-16,0-3-46 15,0-10-71-15,-3-8-76 0,2-10-138 16,-1-12-168 0,1-14-385-16,-8-1 0 15,6-8 0-15,-1-6 0 16</inkml:trace>
  <inkml:trace contextRef="#ctx0" brushRef="#br0" timeOffset="-147734.22">26954 7548 461 0,'20'-9'112'16,"7"2"49"-16,6 1 21 15,2 2 15-15,-11 6 8 16,-9 5 13-16,-4 3 6 16,-8 0 4-16,-3 3-3 15,0-2-40-15,0-2-93 16,0-5-78-16,0-4-38 15,0 0 0 1,0-7 26-16,0-4 27 16,1-6 36-16,1-5 7 15,5-3-11-15,2-3-70 16,8 0-117-16,7 0-384 16,4 9 0-16,-1 3 0 15</inkml:trace>
  <inkml:trace contextRef="#ctx0" brushRef="#br0" timeOffset="-147574.24">27400 7370 3510 0,'-14'6'172'15,"-8"8"36"-15,-4 6 15 16,-4 5 1 0,12 2-1-16,9 0-38 0,6 2-112 15,12-6-141-15,27-8-882 16,-13-1 0-1,-1-9 0-15</inkml:trace>
  <inkml:trace contextRef="#ctx0" brushRef="#br0" timeOffset="-147390.71">27568 7490 4329 0,'0'7'16'0,"-3"6"3"0,-1-1-7 15,1 7-38-15,6-1-88 16,-3-4-203 0,0-9-466-16,0 2 0 15,0-7 0-15,4-4 0 16</inkml:trace>
  <inkml:trace contextRef="#ctx0" brushRef="#br0" timeOffset="-147268.47">27593 7345 3130 0,'4'-16'-146'16,"4"-7"-160"-16,-4 6-229 16,2-2 0-16,-4 11 0 15,1 8 0-15</inkml:trace>
  <inkml:trace contextRef="#ctx0" brushRef="#br0" timeOffset="-146673.33">27695 7420 3273 0,'11'5'114'0,"11"1"28"16,5-2 5 0,8-1-1-16,-4-4-5 15,-2-7-7-15,-7-2-17 16,-11-2-7-16,-6-3 3 16,-10 2-44-16,-10 2-3 15,-8 5 21-15,-4 4 22 16,-6 7 7-16,3 9 4 15,6 4 8-15,12 3 14 16,5 4-24-16,14 0-78 16,8-3-120-16,9-2-183 15,6-10-221 1,-1-6-437-16,-1-3 0 16,-11-2 2190-16,1-5-1715 15,-7 2 105-15,5 3 98 16,-4-5 60-16,5 0 71 15,-4 2 117-15,-3 2 127 16,0 4 158-16,-1 5 174 16,3 3 64-16,-2 2-134 15,1 5-107-15,-5 2-110 16,0-6-89-16,-2-3-61 16,-2-2-70-1,-1-8-77-15,4 0-16 16,1-5-4-16,3-7-1 15,6-7 0-15,2-4 3 16,5-5 20-16,2-3 68 16,2 3 71-16,-6 6 48 15,-2 3 62-15,-6 7 19 16,0 8 9-16,-8 4 14 16,1 9 8-16,-4 9 1 15,-1 4-14-15,0 2-76 16,0 6-152-16,5-5-144 15,8-6-286 1,-2-6-431-16,1-3 0 16,1-8 0-16</inkml:trace>
  <inkml:trace contextRef="#ctx0" brushRef="#br0" timeOffset="-146436.12">28496 7079 2998 0,'3'0'131'0,"-2"2"60"16,2 11 47-16,-3 16 18 15,-4 10 4-15,-2 19 1 16,4 9-4-16,1-4-61 16,-1-5-120-1,2-4-288-15,0-19-718 0,-6 0 0 16,-7-11 0-16,-4-12 0 15</inkml:trace>
  <inkml:trace contextRef="#ctx0" brushRef="#br0" timeOffset="-146135.33">28395 7467 4732 0,'21'-5'30'15,"12"-4"12"-15,12-1 8 16,15-1 0-16,-1-1 1 15,4 0 5-15,0-2-1 16,-4 1-9 0,-10-4-18-16,-11-4-50 15,-15-2-48-15,-13 0-24 16,-11 2-8-16,-14 2 16 16,-15 6 48-16,-12 9 46 15,-9 8 50-15,-3 14 28 16,4 10 40-16,9 7 43 15,18 10 20-15,10 0 4 16,13-2-52-16,13-2-159 16,12-8-306-16,-1-6-747 15,6-8 0-15,-3-12 0 16,-3-4 0-16</inkml:trace>
  <inkml:trace contextRef="#ctx0" brushRef="#br0" timeOffset="-145432.66">26801 7456 3151 0,'4'0'-16'0,"6"-2"13"16,12 2 7-16,8 0-11 15,3 0-47-15,14-1-159 16,0-39-359-16,-10 33 0 15,-4-4 0-15,-7 3 0 16</inkml:trace>
  <inkml:trace contextRef="#ctx0" brushRef="#br0" timeOffset="-144315.58">29224 7422 3959 0,'17'0'82'0,"8"0"47"16,13-2 34-1,13 1 11-15,6 0 0 0,3-3 2 16,4-2-5 0,0 2-21-16,-5 0-72 15,-7-1-115-15,-9 4-182 16,-1-3-251-16,-18 4-436 15,-13-1 0-15,-7 1 0 16</inkml:trace>
  <inkml:trace contextRef="#ctx0" brushRef="#br0" timeOffset="-144064.92">29309 7557 3337 0,'13'2'72'0,"11"-1"47"16,17-1 48-16,13 0 30 15,9 0 4 1,2 0 0-16,0 0-28 16,-7 0-83-16,-5-1-98 15,-5-1-259-15,-6-1-589 16,-9-1 0-16,-3-1 0 15,-2-5 0-15</inkml:trace>
  <inkml:trace contextRef="#ctx0" brushRef="#br0" timeOffset="-143803.42">30347 7308 3460 0,'-30'-2'33'0,"-12"0"74"16,-11 6 62-16,-5 5 42 15,12 11 22-15,10 8 5 16,7 7 4-16,11 7-8 16,11 0-4-16,10-4-32 15,12-1-105-15,21-8-200 16,9-10-313-16,8-25-564 15,5 10 0-15,-6-9 0 16,-3-6 0-16</inkml:trace>
  <inkml:trace contextRef="#ctx0" brushRef="#br0" timeOffset="-143575.97">30422 7445 4925 0,'-9'-2'21'0,"0"2"28"16,3 2 24-16,2 9 10 15,5 3 7-15,11 6 8 16,11 0-1-16,8-2-2 16,3-5-4-16,3-9-21 15,-4 0-38-15,-9-8-63 16,-9-3-110 0,-9-7-78-16,-12-3-134 15,-10-11-193-15,-8-4-340 16,-3 7 0-16,4 3 0 15,8 4 0-15</inkml:trace>
  <inkml:trace contextRef="#ctx0" brushRef="#br0" timeOffset="-143269.34">30577 7408 2123 0,'9'24'88'16,"2"7"33"-16,1 6 29 16,-3 6 15-16,-6-11 11 15,-1-7 5-15,-2-6 8 16,1-8 10-16,-1-7 2 15,5-1-56-15,2-9-33 16,2-6-27-16,10-8-30 16,3-4-15-16,5-6-5 15,1 3 13 1,1-1 19-16,0 6 23 16,-7 7 18-16,-2 5 10 15,-2 9 10-15,-9 1 12 16,-3 8 6-16,1 5 0 15,-1 5-20-15,2 2-75 16,10 3-162-16,12-4-248 16,6-17-593-16,9 4 0 15,8-4 0-15,0-5 0 16</inkml:trace>
  <inkml:trace contextRef="#ctx0" brushRef="#br0" timeOffset="-143000.47">31178 7326 5139 0,'-21'-9'43'16,"-3"0"15"-16,-2 1 2 15,2 1 18-15,18 14 0 16,9 12 5-16,6 12-1 16,9 8 3-16,0 11 1 15,2-1-35-15,-4-3-15 16,-7-6-15-16,-6-8-9 15,-3-7-26-15,-3-7-28 16,-4-8-27-16,-5-5-81 16,0-1-113-16,4-9-263 15,-2-9-443-15,8-5 0 16,9-10 0 0,10-9 0-16</inkml:trace>
  <inkml:trace contextRef="#ctx0" brushRef="#br0" timeOffset="-142803.08">31474 7198 3618 0,'-9'24'112'0,"-4"14"30"16,-1 10 11-16,1 11 0 15,8-7-8-15,4-1-103 16,1-3-146-1,36-17-748-15,-33 0 0 16,-6-12 0-16,-6-8 0 16</inkml:trace>
  <inkml:trace contextRef="#ctx0" brushRef="#br0" timeOffset="-142645.33">31256 7487 4110 0,'29'-6'-18'15,"13"0"2"-15,20-1-2 16,14 1-46-16,7 0-178 16,8-53-508-16,-3 52 0 15,-5-2 0-15,-11 0 0 16</inkml:trace>
  <inkml:trace contextRef="#ctx0" brushRef="#br0" timeOffset="-139609.62">31474 7304 2045 0,'-3'-3'32'0,"3"3"32"16,-3-1 28 0,3-2 23-16,0 1 26 15,0 2 24-15,0-2 24 16,-3 2 28-16,3-2 37 15,0 2 28-15,-1-1 8 16,-2 0-17-16,-2 1-9 16,5-2-9-16,-1 2-14 15,-1 0-20-15,2 0-16 16,2-2-12-16,-2 7-22 16,0 9-25-16,0 8-38 15,-2 12-9 1,-1 7-20-16,0 3-14 15,0 3-6-15,0-5-14 16,0-2-5-16,0-4-14 16,3-5-42-16,0-4-41 15,0-8-46-15,0-3-130 16,0-6-132-16,0-4-157 16,0-22-494-16,3 14 0 15,-3-5 0-15</inkml:trace>
  <inkml:trace contextRef="#ctx0" brushRef="#br0" timeOffset="-139285.35">31200 7559 3900 0,'2'0'33'16,"-2"0"16"-16,5-2 42 15,9 1 34-15,6-2 15 16,12-2 14-16,14 0 22 16,11-3 22-16,8 1 7 15,11 1-19-15,6 2-29 16,4 0-41-16,-6 4-142 15,-3 0-230-15,-16-10-793 16,-11 12 0 0,-17-4 0-16,-15 2 0 15</inkml:trace>
  <inkml:trace contextRef="#ctx0" brushRef="#br0" timeOffset="-130725.36">25425 5425 1754 0,'0'1'36'0,"0"2"25"15,-3 0 10-15,3 0 7 16,0 0 6-16,0-1 7 16,-3 1 3-16,3 3 4 15,-4 0 10 1,1 3 4-16,-3 0 1 16,-2 1 4-16,-1 6 5 15,-6 5 4-15,-6 5 5 16,-2 10 5-16,-7 11 16 15,-4 9 26-15,-5 11 16 16,0 8-3-16,4 6-12 16,5 2-21-16,7-1-9 15,16-1 4-15,8-6 3 16,17-7-11-16,18-9-8 16,21-10-23-16,17-11-15 15,24-11-18 1,10-12-16-16,7-9-14 15,6-9-17-15,-1-11-23 16,3-9-26-16,-2-8-8 16,-4-8-17-16,-6-10-13 15,-11-7-18-15,-15-6-11 16,-12-9 1-16,-13-11 5 16,-14-9 7-16,-20-5 11 15,-11-7 19-15,-18-1 36 16,-21 2 37-16,-24 6 36 15,-21 13 13 1,-26 12 12-16,-27 14-6 16,-15 23-5-16,-14 18 1 15,-5 26-3-15,-8 32-26 16,4 35-98-16,7 37-163 16,43 24-875-16,5 18 0 15,40 4 0-15</inkml:trace>
  <inkml:trace contextRef="#ctx0" brushRef="#br0" timeOffset="-129919.55">26664 5997 3397 0,'0'-2'-35'16,"3"0"40"-16,3 2 36 15,9-2 53-15,9 2 37 16,17 0 17-16,16 0 11 16,11 0 9-16,8 0 7 15,7 0 48-15,-3 0-47 16,-6 0-136-16,-9 0-176 15,4-10-781-15,-26 5 0 16,-11-3 0 0,-13-2 0-16</inkml:trace>
  <inkml:trace contextRef="#ctx0" brushRef="#br0" timeOffset="-129615.64">27204 5823 5385 0,'0'0'-88'16,"3"0"5"-16,10 1 19 16,7 8 25-16,12 1 13 15,10 10 4-15,6 8 4 16,-4 5-1-16,-7 5 0 16,-14 1 74-16,-11 1 5 15,-12-4 2-15,-18-3-16 16,-15-4-24-1,-11-2-20-15,-10-7-12 16,-6-2-25-16,4-4-58 16,14-4-73-16,14-3-127 15,17-7-221-15,15 0-314 16,13-3 0-16,12-5 0 16,5-2 0-16</inkml:trace>
  <inkml:trace contextRef="#ctx0" brushRef="#br0" timeOffset="-119792.09">27820 5863 2623 0,'0'-1'70'16,"0"-1"48"-16,0 2 22 15,0-2 13-15,1 0 44 16,2 2 22 0,4 4 27-16,-3 1 19 0,3 6 32 15,-4 6-16 1,-3 12-34-16,-7 4-45 16,-2 3-20-16,-5-1-18 15,1 1-44-15,-5-3-59 16,6-5-129-16,1-4-158 15,8-9-271-15,3-9-461 16,5-2 0-16,2-9 0 16,4-11 0-16</inkml:trace>
  <inkml:trace contextRef="#ctx0" brushRef="#br0" timeOffset="-119623.18">27877 5667 2755 0,'0'-7'-1'16,"0"1"-41"-16,3 0-43 15,-3 0-82-15,3 0-325 16,-1 15 0-16,-1 0 0 16</inkml:trace>
  <inkml:trace contextRef="#ctx0" brushRef="#br0" timeOffset="-119243.52">27981 5905 2742 0,'0'26'152'0,"-3"5"52"0,3 6 32 16,-2 5 14 0,-2-9 11-16,-4-6-2 15,-4-4 4-15,5-4 0 16,-4-2-6-16,4-7-113 15,5-4-115-15,-1-3-102 16,6-8-43-16,8-3-19 16,4-11-21-16,7-8 5 15,7-2-3-15,4-5 12 16,0 3 41-16,-3 6 69 16,-7 5 104-16,-9 9 66 15,-4 7 22-15,-4 4 21 16,-5 11 18-1,-2 9 1-15,-6 3-1 0,-2 5-10 16,-1 6-63 0,-3-5-150-16,4-1-171 15,7-9-264-15,4-16-498 16,9 3 0-16,10-6 0 16,4-9 0-16</inkml:trace>
  <inkml:trace contextRef="#ctx0" brushRef="#br0" timeOffset="-118942.15">28368 5973 3679 0,'-11'-5'118'0,"-4"3"57"0,-9 2 38 16,-4 7 16 0,-1 11 6-16,2 7 5 15,10 6 0-15,7 4-2 16,7-3-4-16,9-5-65 15,6-4-107-15,9-8-84 16,7-9-67-16,7-11-36 16,4-7 0-16,-6-13-11 15,-4-7 2-15,-11-9 1 16,-8-9 3-16,-5-4-28 16,1-2-20-16,-3 1-87 15,6-1-186 1,-8 13-326-16,1 14 0 0,-1 8 0 15,1 13 0 1</inkml:trace>
  <inkml:trace contextRef="#ctx0" brushRef="#br0" timeOffset="-118625.04">28469 5945 3484 0,'7'6'106'0,"5"-2"35"16,6 1 8-16,8-3 0 15,4 2-26-15,0-8-31 16,0 0-29-16,-4-5-10 16,-11 0-13-16,-6-5-50 15,-6-2-48-15,-3 4-18 16,-12 2 32-16,-6 7 54 16,-5 5 60-1,-13 6 70-15,-7 13 48 16,5 6 14-16,5 7 19 15,4 7-5-15,15-2-18 16,6 1-73-16,5-4-164 16,7-2-198-16,14-14-269 15,-2 0-454-15,3-10 0 16,6-9 0-16</inkml:trace>
  <inkml:trace contextRef="#ctx0" brushRef="#br0" timeOffset="-118434.03">28755 5935 2810 0,'-2'2'11'0,"-4"3"2"16,0 4-49-16,-2 2-123 15,4-5-368-15,-6 11 0 16,-1-3 0-16,3 0 0 15</inkml:trace>
  <inkml:trace contextRef="#ctx0" brushRef="#br0" timeOffset="-117785.09">28736 5980 2510 0,'-24'25'168'16,"-4"7"56"-16,-10 16 27 16,-8 10 13-16,6 0 1 15,7 2 2-15,-1-1-29 16,7-3-79-16,10-9-109 15,8-19-253-15,12-15-635 16,3-7 0-16,6-12 0 16,3-10 0-16</inkml:trace>
  <inkml:trace contextRef="#ctx0" brushRef="#br0" timeOffset="-117589.14">28613 6230 1900 0,'23'-38'110'0,"11"-11"60"15,5-5 47 1,5-6 29-16,-14 18 33 15,-3 18 14-15,-6 15 5 16,-8 4 9-16,-6 14 1 16,-3 12-52-16,-15 11-59 15,-12 2-46-15,-10 10-46 16,-8-5-39-16,-3-5-169 16,17-10-337-16,2-6-432 15,10-10 0 1,13-6 0-16</inkml:trace>
  <inkml:trace contextRef="#ctx0" brushRef="#br0" timeOffset="-117298.5">28878 6124 4291 0,'9'-6'15'0,"5"-1"10"16,5-3-5-16,4-5-46 15,6 1-56-15,-5 0-53 16,-4-1-25-16,-10 5-11 16,-4 3-3-16,-8 1 9 15,-7 4 51-15,-7 4 56 16,-3 4 68-16,-6 6 78 16,-1 8 61-1,2 2 50-15,8 2-3 16,6 1-88-16,10-3-210 15,6-16-680-15,11 3 0 16,4-8 0-16,2-7 0 16</inkml:trace>
  <inkml:trace contextRef="#ctx0" brushRef="#br0" timeOffset="-116939.89">29128 6054 4012 0,'0'4'101'0,"0"4"23"15,-3 6 15-15,-3 3 9 16,-2 2 5-16,-4 1 3 16,0-1 1-1,3-4-2-15,5-6-7 16,2-3-89-16,4-4-52 16,4-7-21-16,6-3-13 15,9-8-7-15,3-5-4 16,7-4-6-16,-1 2 6 15,2-2 13-15,-5 2 21 16,-4 6 45-16,-5 5 23 16,-9 6 6-16,-2 4 2 15,-5 4 0 1,-6 5 1-16,-4 6 4 0,-3 4-3 16,-5 4-26-1,2 2-78-15,-1-2-164 16,11-6-303-16,1-3-504 15,16-6 0-15,7-4 0 16</inkml:trace>
  <inkml:trace contextRef="#ctx0" brushRef="#br0" timeOffset="-116628.35">29530 6022 4379 0,'-23'2'121'15,"-4"3"42"-15,-3 4 18 16,-5 10-4 0,8 3-6-16,11 4 0 15,7 5-15-15,4-3-41 16,8-6-57-16,6-3-111 16,8-7-98-16,5-9-54 15,1-6-18-15,4-11 5 16,-3-10 16-16,-1-8 4 15,-4-11 18-15,4-10 28 16,2-7 23 0,4-8-33-16,1-6-130 0,-3-8-413 15,-7 22 0 1,-1 13 0-16,-6 14 0 16</inkml:trace>
  <inkml:trace contextRef="#ctx0" brushRef="#br0" timeOffset="-116466.02">29626 6062 2713 0,'-9'15'-38'0,"3"3"-92"16,-3-8-379-16,1 13 0 15,8-10 0-15</inkml:trace>
  <inkml:trace contextRef="#ctx0" brushRef="#br0" timeOffset="-116347.27">29727 5997 2898 0,'6'-20'20'0,"0"-2"-70"16,12-7-523-16,-9 2 0 15,-3 11 0-15,-2 9 0 16</inkml:trace>
  <inkml:trace contextRef="#ctx0" brushRef="#br0" timeOffset="-116041.23">29806 6060 3486 0,'14'0'18'0,"7"-3"0"16,1-2-11-1,3-4-4-15,-6 1-1 16,-5-9 12-16,-5-2 32 16,-6 1 32-16,-3 3 40 15,-5 7 47-15,-12 4 38 16,-4 5 29-16,-5 6 28 16,-3 8 9-16,2 6-6 15,11 7-13-15,6 4-58 16,6 1-106-16,7-4-176 15,9-4-186-15,12-12-792 16,-3-4 0 0,1-8 0-16,1-3 0 0</inkml:trace>
  <inkml:trace contextRef="#ctx0" brushRef="#br0" timeOffset="-115658.38">29975 6089 2734 0,'0'0'146'16,"0"0"69"-16,0 4 21 15,-4 4 12-15,1 5 10 16,-3 3 10-16,-5 5 9 16,5-4 1-16,0-2 7 15,3-5-106-15,0 0-35 16,3-6-71-16,6-3-37 16,3-4-12-16,6-5-9 15,8-9-8-15,11-2-8 16,2-10 2-16,8-2 2 15,3-4 22 1,-8 2 22-16,0 5 37 16,-9 2 50-16,-13 10 43 15,-8 8 13-15,-5 4 32 16,-5 4 25-16,-5 9 30 16,1 4-9-16,-8 9-22 15,1 7-26-15,-8 4-63 16,10 1-180-16,-3-2-154 15,6-2-164-15,6-9-226 16,9-15-755-16,6 5 0 16,9-10 0-16,2-8 0 15</inkml:trace>
  <inkml:trace contextRef="#ctx0" brushRef="#br0" timeOffset="-115442.16">30687 5664 3736 0,'-17'15'177'15,"-8"12"28"-15,-8 16 11 16,-9 14 3-16,3 3-6 16,1 5-45-16,6-5-124 15,7-10-167-15,10-14-848 16,-5-5 0-1,2-10 0-15</inkml:trace>
  <inkml:trace contextRef="#ctx0" brushRef="#br0" timeOffset="-115137.79">30339 6045 3433 0,'20'-7'108'0,"4"2"41"15,14-4 9-15,7 1 1 16,1 0-18-16,4 4-13 15,6-2 0-15,0-1 0 16,-1-4-3-16,-3-1-82 16,-9-2-96-16,-7-5-64 15,-13-3-17-15,-14-3-7 16,-6 3 16-16,-11 2 29 16,-14 9 44-1,-13 7 80-15,-7 8 63 16,-11 15 80-16,1 4 93 15,5 8 40-15,10 8-9 16,14 1-51-16,9 2-106 16,11-3-292-16,12-25-918 15,9 15 0-15,3-7 0 16,2-8 0-16</inkml:trace>
  <inkml:trace contextRef="#ctx0" brushRef="#br0" timeOffset="-114456.33">27831 6505 3320 0,'28'-4'4'15,"17"1"43"-15,18-4 21 16,22-3 28-16,15-3 35 16,22 1 14-16,26-3 5 15,28-2-21 1,24-1-56-16,26 4 6 16,13 3-145-16,4 4-222 15,-8-10-489-15,-14 16 0 16,-30 1 0-16,-33-2 0 15</inkml:trace>
  <inkml:trace contextRef="#ctx0" brushRef="#br0" timeOffset="-86589.8">16721 6423 2048 0,'2'-3'18'0,"-2"-1"24"16,0-2 20-1,1 1 16-15,1-1 11 16,-1 5 24-16,1-2 39 16,-1 0 33-16,1 0 28 15,0 2 39-15,0 1 22 16,0-3-6-16,-2 2-2 15,1 1 11-15,-1 0 6 16,0-3 0-16,0 6-15 16,0-6-9-16,0 3-7 15,0 0-14-15,-7 0-30 16,-5-3-8 0,-18-2-4-16,-10 0 4 15,-15 0-12-15,-12-4-22 16,-4 4-16-16,0-1-27 15,1 2-12-15,6 0-27 16,14 3-18-16,14-4-40 16,13 5-145-16,13-1-87 15,7-1-94-15,6 2-89 16,4 3-135-16,17-2-214 16,2 3-334-16,9 0 0 15,4 3 0 1,-3-3 0-16</inkml:trace>
  <inkml:trace contextRef="#ctx0" brushRef="#br0" timeOffset="-86298.39">16761 6531 3636 0,'0'4'58'16,"-2"2"71"-16,-3 1 51 15,-11 2 38-15,-11 3 32 16,-17-5 57 0,-10-2 25-16,-11-1 11 15,-1 0 26-15,-2-6-1 16,2 2-42-16,3 2-85 16,3-2-83-16,9-2-132 15,8 2-95-15,12 0-163 16,7-2-152-16,17-3-234 15,4-20-509-15,3 12 0 16,7-6 0-16,2-6 0 16</inkml:trace>
  <inkml:trace contextRef="#ctx0" brushRef="#br0" timeOffset="-85980.63">16127 6155 3968 0,'0'0'7'0,"0"2"39"16,0 7 22-16,-5 7 15 15,-8 9 1-15,-11 11 8 16,-14 9 26-16,-15 3 16 16,-10 0 12-16,-8 2 21 15,-3 1-17-15,9-2-31 16,13-2 0-16,17-8-5 15,21-8 13-15,18-2 13 16,25-11 2 0,16 0-2-16,16-4-25 15,12-5-57-15,6-2-72 16,-2-2-184-16,1-2-357 16,-22-6-519-16,-14 0 0 15,-16-8 0-15</inkml:trace>
  <inkml:trace contextRef="#ctx0" brushRef="#br0" timeOffset="-85173.98">13208 5905 2554 0,'-19'0'-130'15,"-5"0"43"-15,-5 1 65 16,1 1 44-16,11 0 40 16,4 0 46-16,3-1 43 15,3-1 49 1,-7 0 25-16,2 0 140 16,-9 0 9-16,-10 2-35 0,-10 1-64 15,-16 6-45 1,-14 5-40-16,-7 3-44 15,-5 2-42-15,3 3-49 16,11-3-24-16,15-2-18 16,24-4-17-16,18-4 7 15,24-4 9-15,27-3 10 16,29 0 19-16,14-2 32 16,24 4 9-1,5 8 35-15,-1 7 19 0,-12 12 15 16,-13 7 6-16,-21 6-17 15,-21-1-7-15,-23-1 21 16,-17-6 24-16,-26-3-8 16,-13-9-2-1,-22-4-26-15,-7-8-23 16,-16-5 4-16,-1-8 11 16,1-9-1-16,13 0-54 15,13-5-147-15,21-2-140 16,24-8-165-16,28-2-304 15,20-2-591-15,20-1 0 16,10-1 0 0,9 2 0-16</inkml:trace>
  <inkml:trace contextRef="#ctx0" brushRef="#br0" timeOffset="-85002.73">13499 6268 5890 0,'-6'27'-47'16,"-3"6"-3"-16,-2 7-39 16,1 5-109-16,7-10-129 15,-1-15-227-15,4-7-371 16,0-3 0-16,2-8 0 16</inkml:trace>
  <inkml:trace contextRef="#ctx0" brushRef="#br0" timeOffset="-84895.26">13460 6279 3811 0,'0'-30'34'0,"1"-1"-43"0,2-5-142 16,33-9-586-1,-30 20 0-15,8 14 0 16</inkml:trace>
  <inkml:trace contextRef="#ctx0" brushRef="#br0" timeOffset="-84348.18">13695 6299 5313 0,'4'25'21'15,"-4"10"21"-15,3 1 8 0,-2 8 2 16,-1-13 0 0,-1-8-2-16,2-6-13 15,-1-4-28-15,0-6-59 16,0-6-73-16,2-8-29 15,1-8-39-15,3-13-17 16,5-5-1-16,8-10 0 16,7-1 9-16,4 5 23 15,1 12 39 1,3 6 69-16,-3 14 79 16,-2 10 29-16,-5 15 21 15,-4 8 7-15,-6 5 3 16,-3 5 8-16,-8 0-1 15,-1-5-8-15,-1-11-6 16,-1-4 7-16,0-8-39 16,3-5-19-16,1-11-1 15,6-9 1-15,3-11 3 16,10-7-2-16,1-6 7 16,7-5 28-16,-1 8 15 15,4 5 3-15,-1 6 50 16,-6 10 38-1,-6 11 18-15,-4 4 32 16,-4 13 18-16,-9 10-1 16,2 4-8-16,-2 10-33 15,-1 2-25-15,-6 3-90 16,9-5-117-16,0-1-188 16,10-9-334-16,-5-1-552 15,2-13 0-15,2-7 0 16</inkml:trace>
  <inkml:trace contextRef="#ctx0" brushRef="#br0" timeOffset="-84104.63">14564 6243 5074 0,'0'27'74'16,"0"17"88"-16,0 16 66 15,0 14 8-15,2-2-3 16,2 3-28-16,3-1-108 16,2-4-80-16,2-3-137 15,2-10-219-15,0-19-240 16,-8-4-478 0,-4-24 0-16,-6-7 0 15,-9-16 0-15</inkml:trace>
  <inkml:trace contextRef="#ctx0" brushRef="#br0" timeOffset="-83887.29">14504 6682 2259 0,'0'-62'193'0,"8"-14"85"16,7-9 45-16,8-7 12 15,7 35 3-15,11 25 10 16,5 18 5-16,2 13-1 16,-7 14 1-16,-8 15-115 15,-15 9-78-15,-12 3-82 16,-23 5-38-16,-13-1-9 15,-7-5 1-15,-10-10-11 16,-7-10-16 0,6-5-79-16,11-10-184 15,33-12-823-15,-8-8 0 16,12-9 0-16</inkml:trace>
  <inkml:trace contextRef="#ctx0" brushRef="#br0" timeOffset="-83687.11">14969 5962 4834 0,'-18'36'18'16,"-3"15"0"-16,-1 16-1 16,-1 14-27-1,14-8-105-15,6-8-192 16,21-12-584-16,-14-3 0 15,6-14 0-15</inkml:trace>
  <inkml:trace contextRef="#ctx0" brushRef="#br0" timeOffset="-83376.02">15057 6484 4194 0,'23'-17'156'16,"5"-5"42"-16,12-9 61 15,12-2 24-15,-3 3-8 16,4 3-29-16,-2 0-45 15,-3-2-23-15,-5-1-57 16,-13-5-152-16,-8-2-110 16,-13-6-52-1,-9 5-49-15,-10 1 10 16,-17 11 50-16,-13 12 72 16,-9 12 82-16,-13 18 94 15,-3 16 139-15,7 13 128 16,12 7 60-1,15 11 13-15,19 3-14 0,18-7-34 16,13-3-107-16,15-2-207 16,10-12-184-1,11-13-336-15,-2-46-880 16,1 28 0-16,-12-11 0 16,0-8 0-16</inkml:trace>
  <inkml:trace contextRef="#ctx0" brushRef="#br0" timeOffset="-82153.09">15415 9678 3786 0,'-27'0'89'0,"-15"-1"46"16,-12-1 27-16,-7 1 30 16,11-3 20-16,3-1 2 15,6 0-1-15,9-1-15 16,10 2-61-16,9 0-149 15,9 3-279-15,8-15-716 16,10 8 0-16,7-1 0 16</inkml:trace>
  <inkml:trace contextRef="#ctx0" brushRef="#br0" timeOffset="-81811.26">15287 9935 4302 0,'-32'2'61'0,"-2"0"34"15,-13-2 16 1,-7 0 5-16,14 0 3 16,2 0-11-16,5 3-66 15,4 0-129-15,18-2-289 16,-1-1-522-16,8 0 0 15,4-5 0-15,9-3 0 16</inkml:trace>
  <inkml:trace contextRef="#ctx0" brushRef="#br0" timeOffset="-81193.47">15029 9521 3688 0,'-10'10'40'0,"-10"5"48"16,-7 9 29-16,-10 9 13 16,-10 4 9-16,-4 7 4 15,-5 1 5-15,-6 1-2 16,4 2 1-1,-2 0-12-15,9 1-28 16,10-5-39-16,17-7-14 16,15-5 12-16,15-5 4 15,16-4 3-15,14-5-6 16,14-3 3 0,7-4-14-16,8-4-35 0,-4-2-126 15,0-5-199-15,-10-12-728 16,-15 8 0-16,-13-5 0 15,-10-8 0-15</inkml:trace>
  <inkml:trace contextRef="#ctx0" brushRef="#br0" timeOffset="-80160.93">12315 9614 4094 0,'0'0'120'0,"4"3"75"16,5 5 45-16,5 7 44 15,5 10 5-15,2 12 7 16,-1 4 19-16,-5 3 4 16,-5 0-3-1,-2-7-30-15,-5 0-116 16,-2-9-116-16,-1-9-96 0,0-4-72 15,-1-9-44 1,-4-8-31-16,-1-11-35 16,-1-10-13-16,0-13-1 15,2-10 11-15,5-11 18 16,2-2 45-16,9-5 53 16,12 3 40-16,1 7 49 15,15 5 48-15,5 17 46 16,4 12 24-16,-3 13 13 15,0 20-2-15,-12 14-1 16,-7 16-2 0,-10 8-3-16,-10 5-15 15,-2 2-8-15,-8-10-30 16,1-7-33-16,-4-11-17 16,2-8-18-16,-1-12-14 15,0-9-2-15,6-8-2 16,6-13 0-16,8-11 3 15,7-7-1-15,9-7 6 16,3 0 6 0,2 5 13-16,-2 6 27 0,-5 11 27 15,-4 12 14-15,-5 9 29 16,-4 15 19 0,-6 9 5-16,-3 9 9 15,-5 5-5-15,1 7-1 16,-2-7-72-16,3-1-89 15,3-5-161-15,4-7-248 16,7-13-684-16,1-4 0 16,3-6 0-16,3-11 0 15</inkml:trace>
  <inkml:trace contextRef="#ctx0" brushRef="#br0" timeOffset="-79900.9">13217 9647 4618 0,'-4'18'60'16,"-1"7"46"-16,1 3 23 15,8 6 4-15,11-12 1 16,16-6 3-16,6-6-12 16,10-6-19-16,-2-2-30 15,0-6-50-15,-13-6-90 16,-13 1-110-16,-5-7-134 15,-10-5-188-15,-7-7-425 16,-4 9 0-16,-5-3 0 16,0-1 0-1</inkml:trace>
  <inkml:trace contextRef="#ctx0" brushRef="#br0" timeOffset="-79621.42">13797 9090 3841 0,'0'6'118'0,"-2"14"86"0,-2 19 93 15,-8 24 118 1,0 19 22-16,-2 18 0 15,1 6 0-15,2-4 0 16,5-11 0-16,3-7-62 16,3-14-270-16,5-13-228 15,7-9-277-15,28-25-1003 16,-20-5 0-16,1-14 0 16,2-12 0-16</inkml:trace>
  <inkml:trace contextRef="#ctx0" brushRef="#br0" timeOffset="-79404.64">14084 9278 4143 0,'-9'28'102'16,"-6"16"40"-16,-1 21 38 15,-4 19 5-15,13-6-1 16,-8 7-7-16,7-8-53 15,5-7-128-15,1-15-188 16,6-19-816-16,-11-6 0 16,-3-15 0-16,-13-11 0 15</inkml:trace>
  <inkml:trace contextRef="#ctx0" brushRef="#br0" timeOffset="-79255.16">13834 9789 4000 0,'4'-15'128'0,"5"-3"30"15,9-1 4-15,10-3 0 16,10 11-31-16,13 9-114 16,11-2-204-16,2-16-727 15,1 17 0-15,-9-4 0 16,-12-1 0-16</inkml:trace>
  <inkml:trace contextRef="#ctx0" brushRef="#br0" timeOffset="-79071.7">14405 9652 5579 0,'0'18'55'0,"0"7"55"0,0 7 14 15,-4 5-12 1,8-5-87-16,-4 2-113 16,0-6-180-16,9-12-273 15,-8-4-480-15,4-6 0 16,-2-12 0-16,0-10 0 15</inkml:trace>
  <inkml:trace contextRef="#ctx0" brushRef="#br0" timeOffset="-78921.63">14489 9392 4668 0,'0'-24'77'15,"-1"-4"10"-15,1 1-5 16,0-3-49-16,1 17-142 15,4 10-272-15,-3 7-510 16,3 3 0-16,1 5 0 16,0 4 0-16</inkml:trace>
  <inkml:trace contextRef="#ctx0" brushRef="#br0" timeOffset="-77373.26">19560 9336 3430 0,'-11'53'36'0,"5"15"29"15,2 12 31 1,5 12 15-16,19-22 13 16,7-13 12-16,12-7 22 15,6-6 20-15,9-5 16 16,8-11 9-16,8-8-6 15,9-11-8-15,5-6-20 16,7-10-10-16,-1-10-12 16,1-3-17-16,-9-10-37 15,-7-6-34-15,-10-3-38 16,-15-8-32 0,-11-8-41-16,-15-9-43 15,-15-12-28-15,-9-11-8 16,-13-6 0-16,-11 1 19 15,-16 9 27-15,-14 13 22 16,-15 17 23-16,-11 20 15 16,-14 18-4-16,-7 17-68 15,6 21-132-15,22 7-705 16,-26 28 0-16,10 15 0 16,5 12 0-16</inkml:trace>
  <inkml:trace contextRef="#ctx0" brushRef="#br0" timeOffset="-75887.73">22319 9364 2448 0,'-9'56'36'0,"4"14"45"16,4 11 16-16,10 13 7 15,19-20 6-15,14-17 13 16,5-4 20-16,13-11 15 16,5-12 15-1,9-12 25-15,6-12-2 0,5-12-17 16,7-9 4-1,2-11-4-15,-7-8-2 16,-13-10-14-16,-13-6-19 16,-17-7-16-16,-17-9-29 15,-16-7-42-15,-10-9-45 16,-12-6-29-16,-14-1-9 16,-17 6 1-16,-20 10 2 15,-15 19 14-15,-18 21 5 16,-6 16 5-1,-5 20 12-15,2 25 15 0,-4 29-6 16,5 26-120-16,11 30-269 16,4 7-569-1,15 36 0-15,25 4 0 16,21-2 0-16</inkml:trace>
  <inkml:trace contextRef="#ctx0" brushRef="#br0" timeOffset="-74346.24">25419 9072 2766 0,'-9'0'-5'0,"0"0"21"16,-5 0 13-16,-10 0 23 15,2 8 24-15,-8 9 35 16,-8 14 47-16,-7 19 39 16,1 18 28-16,-3 17 43 15,4 12 6-15,8 4-9 16,12 3-2-1,13-10-11-15,10-9-21 16,11-16-29-16,19-9-46 16,12-17-34-16,21-17-29 15,20-15-16-15,12-12-22 16,7-18-9-16,-2-11-11 16,-9-11-17-16,-15-11-5 15,-16-12-9-15,-12-11-12 16,-18-10-33-16,-14-7-21 15,-9-11-22-15,-14 1-7 16,-12 10-4-16,-12 11-5 16,-13 19-2-1,-18 26-13-15,-12 22-80 16,-13 18-73-16,-5 25-89 16,2 17-172-16,-5 28-261 15,16 15 0-15,11 11 0 16,18 4 0-16</inkml:trace>
  <inkml:trace contextRef="#ctx0" brushRef="#br0" timeOffset="-73095.58">29146 9057 2797 0,'-18'1'45'16,"-5"6"34"-16,-8 10 18 15,-8 13 11-15,6 13 10 16,3 20 14-16,5 8 25 16,9 8 30-16,8-1 28 15,13 0 10-15,14-6-34 16,17-8-26-16,10-9-15 15,15-10-5 1,17-12-3-16,8-12-3 16,6-10-10-16,4-6-15 15,1-11-16-15,-7-8-19 16,-10-7 5-16,-7-8-6 16,-12-16-7-16,-11-7-16 15,-10-14-12-15,-15-13-22 16,-14-11-21-16,-12-2-11 15,-22 2 0-15,-16 11-1 16,-20 15-7-16,-22 22 4 16,-26 24 7-1,-22 22 14-15,-14 35 0 0,-8 32-20 16,5 23-104 0,20 16-231-16,23 3-714 15,27 8 0-15,30-8 0 16,22-6 0-16</inkml:trace>
  <inkml:trace contextRef="#ctx0" brushRef="#br0" timeOffset="-70960.42">19985 10227 2414 0,'-11'0'105'0,"-4"0"44"16,-5-1 21-16,-4 2 29 16,2 5 28-1,6 6 19-15,-3 5 26 16,8 5 5-16,2 9 6 16,8-1-42-16,-1-1-64 15,11-4-53-15,5-6-42 16,5-9-66-16,10-5-77 15,4-6-47-15,-1-9-30 16,-1-9-4 0,-2-6-2-16,-7-8 6 0,-3-7 27 15,-8 1 45 1,-6 3 45-16,-2 7 57 16,-3 6 51-16,0 10 33 15,0 9 18-15,0 16 2 16,0 17-3-16,-1 20-4 15,-4 15-25-15,-4 14-35 16,-4 3-14-16,-7-6-14 16,-3-7 5-16,-1-12-3 15,0-14-30-15,3-10-59 16,2-16-81-16,5-12-164 16,14-19-671-1,-3-7 0-15,3-11 0 16,2-9 0-16</inkml:trace>
  <inkml:trace contextRef="#ctx0" brushRef="#br0" timeOffset="-70654.7">20114 10403 3910 0,'19'0'101'15,"5"-2"15"-15,8-2 7 16,4-3-11-16,-3-5-36 15,-6-4-56 1,1-1-36-16,-12-5-25 16,-7 2-58-16,-7 1-79 15,-4 5-60-15,-9 1 10 16,-3 7 42-16,-6 6 66 16,-3 8 81-16,-4 11 105 15,5 6 55-15,2 9 33 16,10 5 56-1,3 0 6-15,9-1-83 16,10-5-215-16,33-16-744 0,-18 0 0 16,3-11 0-1,2-10 0-15</inkml:trace>
  <inkml:trace contextRef="#ctx0" brushRef="#br0" timeOffset="-70313.06">20461 10428 4035 0,'0'15'80'0,"0"5"23"16,-1 3 6-16,-1 5 3 15,4-6-3-15,-4-5-14 16,2-5-13-16,-1-3-9 16,2-7-8-16,4-8-24 15,3-7-55-15,6-8-22 16,3-12-4-1,9-2 4-15,-1-5 22 16,4 4 38-16,-7 1 36 16,-3 11 36-16,-5 9 17 15,-4 8 12-15,-3 14 5 16,-4 7 2-16,4 7-2 16,-4 7-10-16,4 2-59 15,3-1-138-15,7-1-245 16,7-18-749-1,6 5 0-15,6-5 0 16,2-6 0-16</inkml:trace>
  <inkml:trace contextRef="#ctx0" brushRef="#br0" timeOffset="-66973.7">22576 10298 3320 0,'0'0'105'0,"0"0"56"0,0 3 40 16,0 11 20-1,-5 14 24-15,-1 12 12 16,-4 13 0-16,-1 8 2 16,-2 3-3-16,2-4-82 15,2-8-86-15,-1-10-124 16,6-5-113-16,2-15-89 15,0-11-119-15,2-11-55 16,2-11-1-16,-2-12 16 16,0-15 47-16,2-6 77 15,2-11 85-15,9-6 112 16,1-3 103 0,9-1 108-16,2 3 116 0,7 9 55 15,1 12 8 1,-2 9-8-16,3 16-40 15,-4 8-50-15,-5 12-48 16,-9 13-42-16,-6 7-27 16,-13 5-36-16,-12 6-19 15,-11-1-11-15,-5 1-29 16,-5-3-77-16,-2-1-74 16,9-3-156-16,19-16-595 15,1 2 0-15,12-10 0 16</inkml:trace>
  <inkml:trace contextRef="#ctx0" brushRef="#br0" timeOffset="-66662.48">22823 10445 4572 0,'-5'8'58'15,"1"4"38"-15,1-1 4 16,-1-1 0-16,8-1-4 15,9-7-14-15,7-2-13 16,4-2-4-16,3-4 3 16,-6-1-5-16,-7 1-11 15,-4 1-19 1,-10 1 7-16,0 2 4 16,-3 5 11-16,0 5 6 15,-1 0-23-15,3 3-97 16,-1 1-184-16,15-8-253 15,7 0-482-15,9-5 0 16,1-6 0-16,7-5 0 16</inkml:trace>
  <inkml:trace contextRef="#ctx0" brushRef="#br0" timeOffset="-66300.41">23149 10422 3496 0,'-19'6'169'0,"-2"11"38"16,-2 5 7-1,1 6 6-15,11 3 0 16,8 0-14-16,6-2-22 16,9-4-47-16,4-8-70 15,3-6-153-15,5-8-118 16,1-6-39-16,-2-12-2 16,-3-4 9-16,-1-8 33 15,-4-5 56-15,-5-1 67 16,0 4 84-16,-6 8 86 15,-1 9 78-15,-3 10 62 16,0 17 8 0,-3 18-1-16,-6 16 2 0,-6 14 1 15,-4 8-34 1,-5 2-40-16,-7-7-39 16,0-9-15-16,4-11-21 15,0-7-35-15,1-11-52 16,8-9-88-1,9-10-133-15,6-6-276 0,0-37-525 16,11 17 0-16,8-12 0 16</inkml:trace>
  <inkml:trace contextRef="#ctx0" brushRef="#br0" timeOffset="-65999.96">23338 10486 4913 0,'-8'17'119'16,"2"8"19"-16,3 0-2 15,6 2 14-15,17-14-16 16,10-8-21-16,6-10-20 16,5-8-9-16,-5-10-1 15,-10-6-78-15,-13-6-51 16,-9 0-20-16,-5-1-2 15,-10 6-21-15,-7 5 8 16,-6 11-14-16,-9 10-81 16,-2 13-174-1,-5 4-649-15,7 19 0 16,2 5 0-16,11 5 0 16</inkml:trace>
  <inkml:trace contextRef="#ctx0" brushRef="#br0" timeOffset="-64226.26">25323 10295 3296 0,'0'-5'119'0,"0"1"71"15,0-2 45-15,0 2 24 16,0 1 24-16,0 8 67 15,0 8 71-15,-9 17 42 16,-3 13-9-16,-5 15-62 16,-4 9-104-1,-3 1-187-15,6-4-110 0,3-9-183 16,5-11-277-16,1-47-767 16,-4 26 0-1,2-14 0-15,-3-10 0 16</inkml:trace>
  <inkml:trace contextRef="#ctx0" brushRef="#br0" timeOffset="-63900.61">25096 10573 4302 0,'13'-12'148'16,"11"2"19"-16,11-3 9 16,16-3-1-16,8 3 3 15,7 3-6-15,5-3-21 16,-4-1-32-16,-11-2-37 15,-11-2-124-15,-18 2-89 16,-19-3-50 0,-6 5-18-16,-12 1 2 15,-11 2 49-15,-6 5 75 16,-6 6 68-16,-6 12 61 16,3 7 54-1,7 6 32-15,10 7 46 0,10 5 19 16,6 0-10-16,10-5-67 15,7-3-200-15,10-8-245 16,27-13-752-16,-19-4 0 16,-5-6 0-1,-3-6 0-15</inkml:trace>
  <inkml:trace contextRef="#ctx0" brushRef="#br0" timeOffset="-63425.77">25664 10449 4181 0,'0'-2'149'0,"0"2"32"16,0 5 16-16,0 7 5 16,0 6 6-16,0 9 8 15,-4 0 9-15,3-2 3 16,-1-4-14-16,1-8-117 16,-1-7-61-16,8-2-36 15,6-8-18 1,3-9-8-16,9-5-4 0,5-3-7 15,1-6-5 1,-3 4 9-16,-5 6 30 16,-8 5 54-16,-3 6 31 15,-7 5 17-15,-1 6 6 16,-3 5 11-16,0 2 4 16,0 1-2-16,0-1-3 15,0-1-18-15,0-9-21 16,8 0 4-16,7-4-14 15,7-4 0-15,4-7 14 16,1 1 37 0,2-3-3-16,-13 0 0 15,-4 6-1-15,-3 4 6 16,-3 4 4-16,-6 1-39 16,5 7-5-16,-5 2-15 15,0 1-146-15,0 5-181 16,0 3-203-16,29-8-1000 15,-25 1 0-15,3-3 0 16,1-5 0-16</inkml:trace>
  <inkml:trace contextRef="#ctx0" brushRef="#br0" timeOffset="-62409.67">29245 10355 3600 0,'18'-4'-280'0,"6"-13"-384"16,3 11 0-16,6-1 0 16</inkml:trace>
  <inkml:trace contextRef="#ctx0" brushRef="#br0" timeOffset="-62309.96">29489 10372 2150 0,'15'-7'-430'0,"-3"4"0"16,8-1 0-16</inkml:trace>
  <inkml:trace contextRef="#ctx0" brushRef="#br0" timeOffset="-62138.57">29738 10355 1395 0,'7'0'116'16,"0"0"59"-16,4 0 28 0,-2 0 5 15,-2 0-18 1,-4 0-87-16,1-2-190 16,-4 2-373-16,-4 0 0 15,3-2 0-15,1-4 0 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4-05T12:59:17.227"/>
    </inkml:context>
    <inkml:brush xml:id="br0">
      <inkml:brushProperty name="width" value="0.05292" units="cm"/>
      <inkml:brushProperty name="height" value="0.05292" units="cm"/>
      <inkml:brushProperty name="color" value="#FF0000"/>
    </inkml:brush>
  </inkml:definitions>
  <inkml:trace contextRef="#ctx0" brushRef="#br0">16340 8190 324 0,'0'-3'55'0,"0"2"24"16,0 1 15-16,0-2 10 16,0 2 10-16,0 0 12 15,0 0 14-15,0 0 16 16,0 0 22-16,0 0 1 16,0 0 7-16,0 0-1 15,0 0 1-15,0 0 4 16,0 0 3-16,0 0-2 15,0 2-3-15,0-2-5 16,0 0-9 0,2 0-22-16,1 0-22 15,3 0-15-15,2-2-6 16,5 0-6-16,2-4-9 16,0 1-6-16,3-4-12 15,2-1-7-15,1 1-13 16,-1-2-13-16,4 1-3 15,-1-1-5-15,3 0-5 16,-2-2 9-16,4 3 14 16,-1-4 6-16,3-1 10 15,0-1 1-15,6 2 11 16,6-7 7-16,5-1-4 16,2-2-2-16,5-1-3 15,-2-1-16 1,-1-1-20-16,-4 1-10 15,1-5-16-15,0 2-2 16,2-3-12-16,-3 0-6 16,8-3-6-16,-4-2 1 15,2 2-3-15,-2-3-1 16,2-2 0-16,-5 1 6 16,0-4 1-16,5 1-1 15,-5-4 1-15,2 0-3 16,1-3 3-16,-4-2 0 15,-3 2 0 1,3-1 2-16,-3 2 0 16,-1 0-3-16,5 3 5 15,-4 1 0-15,1-2 1 16,-1 3 1-16,-1-2 3 16,-3 1 0-16,-3 1-4 15,3-1 2-15,-6 2 2 16,-3 0 6-16,-2-2-3 15,-1 6 0 1,-3-2-1-16,1 4 6 16,2 0 2-16,-2 2 2 0,1 3 6 15,0 4 0 1,1-2-2-16,0 6-3 16,0 1 2-16,2-2-1 15,4 2 1-15,1 3-3 16,3-2-2-16,1 0-5 15,8 0 0-15,-2 2-3 16,2-2-1-16,-4-2-1 16,5 1-1-16,-2-3 0 15,-1 2 2-15,-3 0-2 16,0 1-3-16,0 1 2 16,-6-1 0-1,4 0 0-15,-3 1-2 16,4 0-3-16,-2 0-1 15,2 0 0-15,2 3-1 16,-1-2-1-16,2 4 3 16,-3 0 1-16,-4 4-2 15,1 1-1-15,-6-2 3 16,1 5 2-16,-2-2-1 16,5 2 0-16,0 1 0 15,4 1 3 1,-1 0-2-16,7 0-1 15,-5-1-1-15,6 1 4 16,-7 0-4-16,1-3 2 16,-1 1 3-16,0-2 0 15,-1 0-1-15,4-1 0 16,-2 1-1-16,7 2 0 16,-1 1 2-16,2-1-3 15,1-1 3-15,5 1-4 16,-6 0 0-1,-1-4-1-15,-3 5 3 16,-5-5-2-16,-7 2 1 0,-2 1-1 16,-2-1-2-1,-5 1 1-15,-2-1 1 16,-3 1 1-16,-1-1-1 16,0 2 0-16,0 1-2 15,1-1-1-15,0 1-2 16,0 1 3-16,-4 1 0 15,2 0-8-15,-7-1-6 16,4 1-13 0,-5 1-12-16,-2-1-29 15,-4 4-58-15,4-3-69 0,-3 0-136 16,11-4-201 0,-10 2-267-16,-1-1 0 15,-4-4 0-15,-3 1 0 16</inkml:trace>
  <inkml:trace contextRef="#ctx0" brushRef="#br0" timeOffset="435.92">21106 5153 3022 0,'0'-1'94'16,"0"-2"49"-16,0 0 8 15,3 1 13-15,4 1 23 16,10 1 19-16,7 0 11 16,7 0 9-16,10 0 0 15,3 0-40-15,7 0-50 16,1 0-47-16,3 0-8 15,-5-3-8-15,-6 2-18 16,-6-1-17 0,-8 1-5-16,-9-2-3 15,-9 3 7-15,-9 0 27 16,-9 4 21-16,-13 8 18 16,-8 6 0-16,-11 7 25 15,-6 7-11-15,1-1 6 16,2 1-9-16,6-1-73 15,8-1-116-15,8-5-284 16,8-12-808-16,8 4 0 16,3-3 0-16,5-8 0 15</inkml:trace>
  <inkml:trace contextRef="#ctx0" brushRef="#br0" timeOffset="10908.64">2173 13478 2870 0,'0'0'8'0,"0"0"14"16,0 0 4-16,3 0 4 15,-3-1 4-15,4-4 13 16,4 0 18 0,1-2 15-16,-3-1 8 15,0-1 21-15,0 1-19 16,-3 1-9-16,-1-2-3 0,-1 1-4 15,-1-3-2 1,0-1-14-16,0-1-19 16,0-2-12-16,-3-2-10 15,-3 2-5-15,-3-2-8 16,-3 6-6-16,-3 1 1 16,0 2 6-1,0 4-1-15,0 2 5 16,-2 1 3-16,1 2 7 15,1 2 16-15,0 4 28 16,1 6 33-16,3 5 22 16,4 9 20-16,1 14 6 15,3 12 5-15,3 8 0 16,0 9-1-16,3 2-5 16,0-6-16-16,0-4-24 15,3-6-29 1,-3-6-20-16,-2-11-26 15,-1-5-16-15,0-9-18 16,0-7-9-16,0-6-22 16,-1-6-31-16,-2-3-23 15,-3-9-19-15,6-9-6 16,-3-7-4-16,6-6-5 16,3-3 0-16,3 5 9 15,3 4 8-15,1 7 33 16,3 9 44-16,0 8 28 15,-4 7 20-15,-1 12 18 16,-1 8 42-16,-7 7 9 16,-1 7 10-1,-1 3 7-15,-1 4-1 16,-1 1-5-16,-1 5-10 16,1 3 4-16,-4 4 0 15,-2 1-2-15,-1 2-29 16,4 1 2-16,-1-1 1 15,2 3 5-15,3-5-2 16,0-3 0-16,0-5-7 16,6-4-9-16,3-7 4 15,3-11-8 1,2-5-3-16,4-8-16 0,-1-8-20 16,-1-3-50-1,1-4-90-15,-1-3-145 16,6-2-278-16,-9-9-452 15,3 1 0-15,1-11 0 16,-1-7 0-16</inkml:trace>
  <inkml:trace contextRef="#ctx0" brushRef="#br0" timeOffset="12273.89">3412 12925 3026 0,'-9'3'12'15,"-8"4"22"-15,-1 3 23 16,-9 2 23-16,4 5 19 16,-5 8 47-16,-2 8 36 15,0 13 26-15,0 12 23 16,4 11 28-16,11 8-2 15,9 9-14-15,4-4-12 16,13-7-8-16,11-13-16 16,13-14-42-1,16-16-29-15,17-18-28 16,12-13-29-16,12-16-28 16,5-22-19-16,4-16-12 15,0-15-22-15,-11-13-30 16,-13-11-16-16,-26 0-21 15,-25-11-22-15,-23-3-28 16,-27 1-19-16,-28 6 4 16,-27 15 18-1,-19 25 10-15,-21 32 10 0,-9 30-1 16,-3 37-87 0,9 34-118-16,19 26-193 15,14 32-316-15,19 27 0 16,28 8 0-16,23 13 0 15</inkml:trace>
  <inkml:trace contextRef="#ctx0" brushRef="#br0" timeOffset="15881.89">24566 6008 2596 0,'-6'0'42'16,"0"0"48"-16,1 0 27 16,1 0 17-16,2 0 9 15,4 0 14-15,-2 0 28 16,1 0 29-16,-1 0 22 15,5 0 4-15,10 0-31 16,12 2-28-16,18-2-16 16,26 0 0-16,26 1 23 15,21-1 11-15,22-1-8 16,14 3-32 0,4 2-18-16,-8-2-9 15,-9 4 12-15,-16 0-19 16,-21-1-7-16,-10-2-25 15,-21 2-32-15,-18-3-25 16,-15 1-26-16,-15-2-3 16,-12-1-1-16,-7 2-15 15,-6-2-42-15,3 0-40 16,-6 1-51-16,-2-1-113 16,-1 2-225-16,-7-34-611 15,1 28 0-15,-8-3 0 16,2 0 0-16</inkml:trace>
  <inkml:trace contextRef="#ctx0" brushRef="#br0" timeOffset="27154.52">13153 9948 1681 0,'-4'0'37'0,"-3"0"35"15,-3 0 16-15,-3 2 17 16,-1 4 27 0,-3 4 35-16,-3 4 32 15,-4 5 20-15,0 6 16 16,-3 7 10-16,-7 10 5 16,-1 10-9-16,-1 7 2 15,4 8 5-15,7 4-19 16,9-7-18-16,12 1-28 15,8-2-18 1,15-7-16-16,12-11-24 0,16-2-41 16,8-17-40-16,10-9-34 15,6-13-34-15,6-11-10 16,3-11-20 0,1-7-6-16,1-7-2 15,-5-11-4-15,-3-5-8 16,-6-7-4-16,-11-9 7 15,-10-9 10-15,-16-6 5 16,-16-6-1-16,-19-4-14 16,-24 4-6-16,-30 11-6 15,-32 14 4-15,-26 22 16 16,-21 22 22-16,-3 23 11 16,6 27-4-1,16 25-29-15,27 22-204 16,19-11-504-16,26 37 0 15,24-3 0-15,14-13 0 16</inkml:trace>
  <inkml:trace contextRef="#ctx0" brushRef="#br0" timeOffset="33837.05">12706 9681 1903 0,'0'0'89'16,"0"0"24"-16,0 0 6 15,0 0 3-15,0 0 14 16,0 0 18-16,1 0 14 15,1 0 13-15,-1 3 22 16,2 1-26-16,1 1-15 16,-2 6 11-1,-1 8 19-15,-1 8 13 0,-5 10 4 16,-4 13-7 0,-4 9-3-16,-1 11-4 15,-6 5-9-15,0 7-6 16,3 0-32-16,-3 8-33 15,0-1-20-15,-1 8-14 16,6-4-12-16,-1 3-6 16,7-3-9-16,-1-2-12 15,3-9-5-15,3 1-15 16,2-11 7-16,1-8-6 16,2-5-4-16,-1-11-2 15,0-12-7-15,-1-7-4 16,1-6-6-16,0-7 2 15,1-10-4 1,-1-1 20-16,-1-3 16 16,1-2-6-16,-2 0-2 15,2 0-4-15,-3 0 1 16,1 0-2-16,-2-2 4 16,-1 1 0-16,-4-3-2 15,0-2-17-15,-1-2-22 16,-5-5 13-16,-2 2 4 15,-4-3 4-15,-4-2 2 16,-12-4-22-16,0 0-9 16,-16-3 3-1,-9-1-2-15,-11-1 1 16,-13 5-2-16,-11-1-1 16,-8 4-4-16,-3 5-5 15,-5 4-2-15,0 3 26 16,-1 4 13-16,2-1-1 15,1 5-2-15,6 4 7 16,1 1 13-16,6 7 3 16,3 1-2-16,14 3 21 15,6-1 21 1,11-1 16-16,14-2-1 16,9 3 25-16,9-4 8 15,11 0-21-15,3-1-18 16,9-1-26-16,4-5-45 15,1-1-59-15,4-2-63 16,0-2-150-16,4 0-233 16,-3-35-673-1,6 27 0-15,5-5 0 16,7-7 0-16</inkml:trace>
  <inkml:trace contextRef="#ctx0" brushRef="#br0" timeOffset="36145.21">28020 5912 2082 0,'0'0'104'0,"0"1"36"15,0-1 24-15,0 0 19 16,0 0 14-16,0 0 17 16,0 0 16-16,0 0 12 15,0 0 14-15,0 0-56 16,0 0-44-16,3 0-35 15,1 2-20 1,6-2-7-16,9 1-12 16,14 0-12-16,11 0-17 15,16-1 0-15,11 0 22 16,19 2 19-16,15 4 4 16,7 3 6-16,7 1-4 15,-2 3-8-15,-11 2-5 16,-12-1-2-16,-14-2-2 15,-15 0-6-15,-11-5-25 16,-19 1-9-16,-13-4 19 16,-9-1 57-16,-10-3 27 15,-3 0 2 1,0 2 5-16,0-2-57 16,1 0-79-16,-2 0-130 15,1 2-193-15,5-9-904 16,-6 6 0-16,-10-2 0 15,-1 1 0-15</inkml:trace>
  <inkml:trace contextRef="#ctx0" brushRef="#br0" timeOffset="37856.93">29958 4568 2490 0,'-7'-9'50'16,"-5"-1"42"-16,3-4 38 16,-6-1 20-16,7 4 6 15,1 1 6-15,-2 2 7 16,-5 2 11-16,-8 4 22 15,-17 4-4-15,-14 6-5 16,-18 9-17-16,-14 14-10 16,-6 9 6-16,-1 16 8 15,8 15 4-15,15 12 14 16,18 9 21-16,19 4 14 16,22-2-6-16,19-2-20 15,22-8-35-15,23-9-43 16,24-6-55-16,23-11-55 15,20-13-49 1,13-9-56-16,9-20-49 16,-3-13-46-16,-5-14-16 15,-11-18 2-15,-15-21-9 16,-15-21-40-16,-14-32-17 16,-19-20 21-16,-16-18 44 15,-25-6 41-15,-26 1 49 16,-33 14 43-16,-32 17 46 15,-36 26 34-15,-24 34 35 16,-27 35 64-16,-16 41 55 16,-16 47-5-1,3 35-100-15,8 34-181 16,18 16-823-16,32 20 0 16,37 2 0-16,31-10 0 15</inkml:trace>
  <inkml:trace contextRef="#ctx0" brushRef="#br0" timeOffset="48724.4">11350 8232 860 0,'-2'0'62'15,"0"0"13"1,2 0 1-16,-3 0-1 16,5 0 1-16,-2 0 10 15,0 0 16-15,0 0 18 16,-2 0 30-16,1 0 10 15,-1 0 2-15,-1 1 14 16,-4 0 19-16,4 1 21 16,-2 1 13-16,1-2 4 15,1-1-1-15,3 1-4 16,-3-1-15-16,3 0-23 16,-3 0-32-1,3 0-21-15,-3 0-16 16,3 0-19-16,0 0-18 15,0 0-11-15,3 0-8 16,-3 0-2-16,0 0-6 16,0-1-5-16,0-2-2 15,3-2-6-15,0 0 0 16,4-3 2-16,3 0 4 16,4 0-4-1,-1 2-10-15,5 2-14 0,-3-1-13 16,0 3-6-1,-2 2-5-15,-1 0 3 16,-1 2-2-16,-3 6 1 16,-2 2 1-16,-1 0 8 15,0 8 4-15,-4 1 6 16,-1 1 13-16,0 3 2 16,0-1 12-16,-1 4 1 15,-4 1 4-15,0-1 4 16,-1 2 5-16,-2-3-1 15,0 3 7-15,2-3 1 16,-3 0 0 0,3 0-2-16,-1-3-3 0,-1 0 5 15,-2 2-6-15,4-2 14 16,-4-1-14 0,7 0 0-16,-2-2 9 15,0-2 2-15,1-1 1 16,2-3-8-16,1-1-14 15,-2-2-3-15,1 2-3 16,0-3-19-16,2-1 14 16,-1-3-2-16,1 3-14 15,0-2-4-15,0-2-14 16,0 0-10-16,0 2 4 16,0-1-5-16,0-3 1 15,0 0 0 1,1 0-5-16,-1-2 0 15,4 0-4-15,0 0 13 16,4 0 6-16,3-1 21 16,2-4-3-16,0-2-8 15,1-3-7-15,-2 0-11 16,1-6 0-16,-4 4-9 16,-2-2-2-1,0-1-21-15,-4-1-13 16,0 2-10-16,-2 3-6 15,1 3-12-15,-1 2 3 16,-1 3-2-16,0 3-1 16,0 0 6-16,0 0-1 15,-3 3 7-15,-1 4 18 16,-3 4 5-16,1 6 17 16,-4 5 19-16,3 2 8 15,2 2 10 1,-2 2-1-16,4 2 4 15,3 0 14-15,0-3 3 16,0 2-2-16,1 0-11 16,4-4-3-16,4-2 5 15,0 0-1-15,2 2 0 16,3-4 5-16,-3 7 4 16,-3 0-14-16,2 5 5 15,-6 1 4-15,-2 2 12 16,3-2 4-16,-2 3 1 15,-2-5 3 1,2-1-4-16,-1 0-2 16,-1-3-6-16,2-2 4 15,-3-2-5-15,1 2-2 16,-1 1-2-16,0-1-1 16,3 2 3-16,-3 0 7 15,0-2 2-15,0 1-14 16,0-5 7-16,0-3-2 15,0-1 7-15,0-4-10 16,0 0-4-16,0-1 3 16,0-4-7-16,-3 4-9 15,-1-4 10-15,0 0 5 16,-2-1-2 0,-5-4-7-16,-2 3-13 15,2-3 4-15,-1 1 8 16,-2-1-17-16,2-2-24 15,0 1-37-15,5-1-67 16,1 0-43-16,1 0-89 16,2 2-112-16,3-3-223 15,0-12-541-15,0 8 0 16,0-5 0-16,0-3 0 16</inkml:trace>
  <inkml:trace contextRef="#ctx0" brushRef="#br0" timeOffset="55294.46">11666 7977 1972 0,'0'0'65'16,"0"3"50"-16,3 3 24 15,-3 2 12-15,3 5 13 16,1 3 14-16,-1 2 18 15,2-2 26-15,-1 4 33 16,-1-4 10-16,0 4-19 16,-3 3-36-16,0 2-16 15,0 4-8 1,0 0-12-16,0 0-18 16,0-1-36-16,-1-1-73 15,1-5-103-15,0-4-111 16,0-4-168-16,1-9-145 15,-1-16-323-15,2 7 0 16,-1-6 0-16,-1-5 0 16</inkml:trace>
  <inkml:trace contextRef="#ctx0" brushRef="#br0" timeOffset="55679.97">11679 8000 1005 0,'2'-27'81'16,"-2"-2"21"-1,4-3 20-15,4-7 16 16,-1 11 4-16,10 7 6 16,1 3 12-16,-2 3 26 15,1 6 30-15,-3 3-20 16,-1 3-8-16,-3 2 4 16,-3 5-4-16,-3 7-11 15,-4 11-1-15,-7 6-7 16,-7 11-4-1,-3 4-20-15,-5 0-29 0,-3-2-22 16,3 0-27 0,3-3-23-16,5-7-17 15,7-3-5-15,4-7-2 16,0-5 1-16,12-3-2 16,3-4-9-16,4-6 4 15,5 1 0-15,8-4-3 16,-5 0-25-16,1-1-75 15,-3-5-165-15,18-7-549 16,-25 3 0 0,-7 1 0-16,2-7 0 0</inkml:trace>
  <inkml:trace contextRef="#ctx0" brushRef="#br0" timeOffset="56011.75">11893 8077 3556 0,'3'-2'2'15,"4"-5"1"-15,0-4-1 16,6-1-21-16,-2-3-39 16,-2 0-37-16,-2 0-21 15,-4-1-2 1,-3 1 9-16,-3 7 19 15,-4 2 37-15,-6 4 57 16,-1 6 50-16,-6 8 74 16,-1 7 72-16,6 8 51 15,3 6 27-15,6 5-14 16,9 1-80-16,7-7-102 16,8-7-198-16,9-14-730 15,0-6 0-15,3-7 0 16,-2-10 0-16</inkml:trace>
  <inkml:trace contextRef="#ctx0" brushRef="#br0" timeOffset="56314.46">12082 7760 3038 0,'-1'-3'84'0,"-2"2"29"15,1 0 50-15,1 3 31 16,2 10 14-16,5 9 8 16,1 8 14-16,-1 7 12 15,0 2 12-15,1 1-34 16,-7-3-32-16,1-4-27 16,-1-5-47-16,-1-3-34 15,-2-3-29-15,-4-7-46 16,-2-3-83-16,2-2-106 15,1-6-175 1,8-6-192-16,-4-5-326 16,5-3 0-16,4-3 0 15,-1-2 0-15</inkml:trace>
  <inkml:trace contextRef="#ctx0" brushRef="#br0" timeOffset="56495.77">12241 7968 3642 0,'1'4'139'0,"1"6"21"16,-1 6-1-16,1 4-13 15,-1-1-55-15,2 1-80 16,0-4-125-16,4-11-166 16,0-5-510-16,-4 0 0 15,0-5 0-15,0-9 0 16</inkml:trace>
  <inkml:trace contextRef="#ctx0" brushRef="#br0" timeOffset="56622.41">12271 7907 1673 0,'-3'-21'156'0,"0"-8"16"0,-1 2 2 15,3-5-13-15,2 10-89 16,-1 8-163 0,0-14-372-16,4 20 0 15,2 1 0-15,6 3 0 16</inkml:trace>
  <inkml:trace contextRef="#ctx0" brushRef="#br0" timeOffset="56939.77">12386 7780 4399 0,'-8'11'133'16,"-3"10"45"-16,0 5 26 15,4 8 4-15,3-1 5 16,4 2 2 0,4-10-26-16,3-2-14 15,4-8-14-15,4-11-84 16,3-8-64-16,0-12-44 16,-6-16-23-16,-4-10-2 15,-7-9-12-15,4-6-37 16,-10-1-33-16,5-1-68 15,0 5-82-15,5 5-149 16,16 3-519 0,-16 21 0-16,2 10 0 15,-1 11 0-15</inkml:trace>
  <inkml:trace contextRef="#ctx0" brushRef="#br0" timeOffset="57548.01">12514 7815 3663 0,'7'11'67'0,"2"1"4"16,10 0-29-16,1-5-40 15,2-9-44 1,-1-9-60-16,-1-7-71 0,-8-2-34 16,-3 0-20-16,-3-3-52 15,-3 4 16-15,-3 9 50 16,0 2 76-16,0 8 84 15,0 0 71 1,0 0 74-16,0 8 73 16,0-1 36-16,3 3 21 15,0-2 5-15,2 1-34 16,-1-5-56-16,2-3-50 16,1-1-44-16,-4-3-27 15,4-1-6-15,-4-2 30 16,0 1 43-16,-3-1 46 15,0 5 45 1,-3 0 16-16,3 8 16 16,0 5 10-16,0 3 4 15,0 2-4-15,4 4-25 16,8-4-49 0,2-6-80-16,5-7-93 0,1-4-100 15,2-10-51-15,-2-9-35 16,-5-9-15-16,-3-11-8 15,-6-11-13 1,-4-10-17-16,-2-7-2 16,0-5 28-16,0-5 49 0,0 8 90 15,0 10 89-15,0 18 53 16,0 14 73 0,-4 20 69-16,1 18 40 15,-1 18 38-15,0 17 18 16,2 10-19-16,1 9-113 15,7-1-213-15,1-18-819 16,4 4 0-16,2-18 0 16,5-9 0-16</inkml:trace>
  <inkml:trace contextRef="#ctx0" brushRef="#br0" timeOffset="57865.52">13040 7609 5306 0,'0'-3'-24'0,"0"0"-54"16,4-5-74-16,3-2-88 16,4-2-87-16,0-4-12 15,-2 4 39-15,-3 4 64 16,-6 5 81-16,-3 4 89 15,-9 9 73-15,0 9 87 16,-5 10 89 0,1 3 85-16,2 7 62 0,8 0-127 15,5-4-229 1,7-18-863-16,9-2 0 16,4-9 0-16,4-12 0 15</inkml:trace>
  <inkml:trace contextRef="#ctx0" brushRef="#br0" timeOffset="58122.87">13258 7387 5536 0,'-9'0'53'0,"0"5"65"15,2 7 6-15,0 9-8 16,14 4-13-16,7 12-6 15,2 4 2-15,-5 1-3 16,-4-3 0-16,-4 0-12 16,-2-7-73-16,-9-3-116 15,-6-7-69-15,-2-2-124 16,-5-8-215-16,-6-19-575 16,0 13 0-16,3-3 0 15,-5 1 0 1</inkml:trace>
  <inkml:trace contextRef="#ctx0" brushRef="#br0" timeOffset="58525.71">12048 8629 2585 0,'-3'0'17'16,"-3"0"49"-16,5-1 15 15,-2-2 8-15,4-4 5 16,9-7 13-16,6-3 14 16,11-8 7-16,16-9 3 15,28-4 44-15,25-6 17 16,29-9-34-16,26-6-19 16,16-4-90-1,21-6-323-15,-6-1-497 16,-12 3 0-16,-21-4 0 15,-29 0 0-15</inkml:trace>
  <inkml:trace contextRef="#ctx0" brushRef="#br0" timeOffset="62278.14">12489 12661 2965 0,'-2'2'16'16,"1"-2"44"-16,-4 1 26 15,4-1 7-15,2 2 0 16,-2-4 0-16,2 4 8 15,4-2 11 1,3 1 23-16,9 1 20 16,7 1-18-16,11-1-42 15,3-2-26-15,3 2-11 16,0-2-13-16,-3 0-32 16,-5 0-49-16,-4-2-92 15,-4 2-152-15,-3-5-162 16,-14 4-246-16,-3 0 0 15,-6-2 0-15</inkml:trace>
  <inkml:trace contextRef="#ctx0" brushRef="#br0" timeOffset="62575.9">12487 12850 3444 0,'0'0'24'15,"0"3"14"-15,5-3 23 16,5 1 25-16,9-1 4 16,8 0 3-16,10 0-6 15,7-1-2-15,-2 1-13 16,-1 0-64-16,-4 0-74 15,-5 0-184-15,-9-14-504 16,-10 9 0 0,-5-1 0-16,-5-2 0 15</inkml:trace>
  <inkml:trace contextRef="#ctx0" brushRef="#br0" timeOffset="62954.45">12728 12563 4030 0,'0'0'-13'15,"0"1"10"-15,5 7 23 16,5 5 7-16,14 6 5 16,7 6-4-16,6 7-14 15,7-1-11-15,-5 1-18 16,-3 0-9-16,-4-2-3 16,-10 2-18-16,-10-1-29 15,-4 0-5 1,-5-4 6-16,-6 1 23 15,-6-2 25-15,0-3 15 16,-4-2 10-16,2-4-26 16,2-4-166-16,1-16-507 15,6 6 0-15,2-6 0 16,2-1 0-16</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pPr algn="ctr">
              <a:buNone/>
            </a:pPr>
            <a:endParaRPr lang="es-CO" sz="4400" b="0" strike="noStrike" spc="-1">
              <a:latin typeface="Arial"/>
            </a:endParaRPr>
          </a:p>
        </p:txBody>
      </p:sp>
      <p:sp>
        <p:nvSpPr>
          <p:cNvPr id="27" name="PlaceHolder 2"/>
          <p:cNvSpPr>
            <a:spLocks noGrp="1"/>
          </p:cNvSpPr>
          <p:nvPr>
            <p:ph/>
          </p:nvPr>
        </p:nvSpPr>
        <p:spPr>
          <a:xfrm>
            <a:off x="609480" y="1604520"/>
            <a:ext cx="10973520" cy="1896840"/>
          </a:xfrm>
          <a:prstGeom prst="rect">
            <a:avLst/>
          </a:prstGeom>
          <a:noFill/>
          <a:ln w="0">
            <a:noFill/>
          </a:ln>
        </p:spPr>
        <p:txBody>
          <a:bodyPr lIns="0" tIns="0" rIns="0" bIns="0" anchor="t">
            <a:normAutofit/>
          </a:bodyPr>
          <a:lstStyle/>
          <a:p>
            <a:endParaRPr lang="es-CO" sz="3200" b="0" strike="noStrike" spc="-1">
              <a:latin typeface="Arial"/>
            </a:endParaRPr>
          </a:p>
        </p:txBody>
      </p:sp>
      <p:sp>
        <p:nvSpPr>
          <p:cNvPr id="28" name="PlaceHolder 3"/>
          <p:cNvSpPr>
            <a:spLocks noGrp="1"/>
          </p:cNvSpPr>
          <p:nvPr>
            <p:ph/>
          </p:nvPr>
        </p:nvSpPr>
        <p:spPr>
          <a:xfrm>
            <a:off x="609480" y="3682080"/>
            <a:ext cx="10973520" cy="1896840"/>
          </a:xfrm>
          <a:prstGeom prst="rect">
            <a:avLst/>
          </a:prstGeom>
          <a:noFill/>
          <a:ln w="0">
            <a:noFill/>
          </a:ln>
        </p:spPr>
        <p:txBody>
          <a:bodyPr lIns="0" tIns="0" rIns="0" bIns="0" anchor="t">
            <a:normAutofit/>
          </a:bodyPr>
          <a:lstStyle/>
          <a:p>
            <a:endParaRPr lang="es-CO"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pPr algn="ctr">
              <a:buNone/>
            </a:pPr>
            <a:endParaRPr lang="es-CO" sz="4400" b="0" strike="noStrike" spc="-1">
              <a:latin typeface="Arial"/>
            </a:endParaRPr>
          </a:p>
        </p:txBody>
      </p:sp>
      <p:sp>
        <p:nvSpPr>
          <p:cNvPr id="30" name="PlaceHolder 2"/>
          <p:cNvSpPr>
            <a:spLocks noGrp="1"/>
          </p:cNvSpPr>
          <p:nvPr>
            <p:ph/>
          </p:nvPr>
        </p:nvSpPr>
        <p:spPr>
          <a:xfrm>
            <a:off x="609480" y="1604520"/>
            <a:ext cx="5355000" cy="1896840"/>
          </a:xfrm>
          <a:prstGeom prst="rect">
            <a:avLst/>
          </a:prstGeom>
          <a:noFill/>
          <a:ln w="0">
            <a:noFill/>
          </a:ln>
        </p:spPr>
        <p:txBody>
          <a:bodyPr lIns="0" tIns="0" rIns="0" bIns="0" anchor="t">
            <a:normAutofit/>
          </a:bodyPr>
          <a:lstStyle/>
          <a:p>
            <a:endParaRPr lang="es-CO" sz="3200" b="0" strike="noStrike" spc="-1">
              <a:latin typeface="Arial"/>
            </a:endParaRPr>
          </a:p>
        </p:txBody>
      </p:sp>
      <p:sp>
        <p:nvSpPr>
          <p:cNvPr id="31" name="PlaceHolder 3"/>
          <p:cNvSpPr>
            <a:spLocks noGrp="1"/>
          </p:cNvSpPr>
          <p:nvPr>
            <p:ph/>
          </p:nvPr>
        </p:nvSpPr>
        <p:spPr>
          <a:xfrm>
            <a:off x="6232680" y="1604520"/>
            <a:ext cx="5355000" cy="1896840"/>
          </a:xfrm>
          <a:prstGeom prst="rect">
            <a:avLst/>
          </a:prstGeom>
          <a:noFill/>
          <a:ln w="0">
            <a:noFill/>
          </a:ln>
        </p:spPr>
        <p:txBody>
          <a:bodyPr lIns="0" tIns="0" rIns="0" bIns="0" anchor="t">
            <a:normAutofit/>
          </a:bodyPr>
          <a:lstStyle/>
          <a:p>
            <a:endParaRPr lang="es-CO" sz="3200" b="0" strike="noStrike" spc="-1">
              <a:latin typeface="Arial"/>
            </a:endParaRPr>
          </a:p>
        </p:txBody>
      </p:sp>
      <p:sp>
        <p:nvSpPr>
          <p:cNvPr id="32" name="PlaceHolder 4"/>
          <p:cNvSpPr>
            <a:spLocks noGrp="1"/>
          </p:cNvSpPr>
          <p:nvPr>
            <p:ph/>
          </p:nvPr>
        </p:nvSpPr>
        <p:spPr>
          <a:xfrm>
            <a:off x="609480" y="3682080"/>
            <a:ext cx="5355000" cy="1896840"/>
          </a:xfrm>
          <a:prstGeom prst="rect">
            <a:avLst/>
          </a:prstGeom>
          <a:noFill/>
          <a:ln w="0">
            <a:noFill/>
          </a:ln>
        </p:spPr>
        <p:txBody>
          <a:bodyPr lIns="0" tIns="0" rIns="0" bIns="0" anchor="t">
            <a:normAutofit/>
          </a:bodyPr>
          <a:lstStyle/>
          <a:p>
            <a:endParaRPr lang="es-CO" sz="3200" b="0" strike="noStrike" spc="-1">
              <a:latin typeface="Arial"/>
            </a:endParaRPr>
          </a:p>
        </p:txBody>
      </p:sp>
      <p:sp>
        <p:nvSpPr>
          <p:cNvPr id="33" name="PlaceHolder 5"/>
          <p:cNvSpPr>
            <a:spLocks noGrp="1"/>
          </p:cNvSpPr>
          <p:nvPr>
            <p:ph/>
          </p:nvPr>
        </p:nvSpPr>
        <p:spPr>
          <a:xfrm>
            <a:off x="6232680" y="3682080"/>
            <a:ext cx="5355000" cy="1896840"/>
          </a:xfrm>
          <a:prstGeom prst="rect">
            <a:avLst/>
          </a:prstGeom>
          <a:noFill/>
          <a:ln w="0">
            <a:noFill/>
          </a:ln>
        </p:spPr>
        <p:txBody>
          <a:bodyPr lIns="0" tIns="0" rIns="0" bIns="0" anchor="t">
            <a:normAutofit/>
          </a:bodyPr>
          <a:lstStyle/>
          <a:p>
            <a:endParaRPr lang="es-CO"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pPr algn="ctr">
              <a:buNone/>
            </a:pPr>
            <a:endParaRPr lang="es-CO" sz="4400" b="0" strike="noStrike" spc="-1">
              <a:latin typeface="Arial"/>
            </a:endParaRPr>
          </a:p>
        </p:txBody>
      </p:sp>
      <p:sp>
        <p:nvSpPr>
          <p:cNvPr id="35" name="PlaceHolder 2"/>
          <p:cNvSpPr>
            <a:spLocks noGrp="1"/>
          </p:cNvSpPr>
          <p:nvPr>
            <p:ph/>
          </p:nvPr>
        </p:nvSpPr>
        <p:spPr>
          <a:xfrm>
            <a:off x="609480" y="1604520"/>
            <a:ext cx="3533400" cy="1896840"/>
          </a:xfrm>
          <a:prstGeom prst="rect">
            <a:avLst/>
          </a:prstGeom>
          <a:noFill/>
          <a:ln w="0">
            <a:noFill/>
          </a:ln>
        </p:spPr>
        <p:txBody>
          <a:bodyPr lIns="0" tIns="0" rIns="0" bIns="0" anchor="t">
            <a:normAutofit/>
          </a:bodyPr>
          <a:lstStyle/>
          <a:p>
            <a:endParaRPr lang="es-CO" sz="3200" b="0" strike="noStrike" spc="-1">
              <a:latin typeface="Arial"/>
            </a:endParaRPr>
          </a:p>
        </p:txBody>
      </p:sp>
      <p:sp>
        <p:nvSpPr>
          <p:cNvPr id="36" name="PlaceHolder 3"/>
          <p:cNvSpPr>
            <a:spLocks noGrp="1"/>
          </p:cNvSpPr>
          <p:nvPr>
            <p:ph/>
          </p:nvPr>
        </p:nvSpPr>
        <p:spPr>
          <a:xfrm>
            <a:off x="4320000" y="1604520"/>
            <a:ext cx="3533400" cy="1896840"/>
          </a:xfrm>
          <a:prstGeom prst="rect">
            <a:avLst/>
          </a:prstGeom>
          <a:noFill/>
          <a:ln w="0">
            <a:noFill/>
          </a:ln>
        </p:spPr>
        <p:txBody>
          <a:bodyPr lIns="0" tIns="0" rIns="0" bIns="0" anchor="t">
            <a:normAutofit/>
          </a:bodyPr>
          <a:lstStyle/>
          <a:p>
            <a:endParaRPr lang="es-CO" sz="3200" b="0" strike="noStrike" spc="-1">
              <a:latin typeface="Arial"/>
            </a:endParaRPr>
          </a:p>
        </p:txBody>
      </p:sp>
      <p:sp>
        <p:nvSpPr>
          <p:cNvPr id="37" name="PlaceHolder 4"/>
          <p:cNvSpPr>
            <a:spLocks noGrp="1"/>
          </p:cNvSpPr>
          <p:nvPr>
            <p:ph/>
          </p:nvPr>
        </p:nvSpPr>
        <p:spPr>
          <a:xfrm>
            <a:off x="8030520" y="1604520"/>
            <a:ext cx="3533400" cy="1896840"/>
          </a:xfrm>
          <a:prstGeom prst="rect">
            <a:avLst/>
          </a:prstGeom>
          <a:noFill/>
          <a:ln w="0">
            <a:noFill/>
          </a:ln>
        </p:spPr>
        <p:txBody>
          <a:bodyPr lIns="0" tIns="0" rIns="0" bIns="0" anchor="t">
            <a:normAutofit/>
          </a:bodyPr>
          <a:lstStyle/>
          <a:p>
            <a:endParaRPr lang="es-CO" sz="3200" b="0" strike="noStrike" spc="-1">
              <a:latin typeface="Arial"/>
            </a:endParaRPr>
          </a:p>
        </p:txBody>
      </p:sp>
      <p:sp>
        <p:nvSpPr>
          <p:cNvPr id="38" name="PlaceHolder 5"/>
          <p:cNvSpPr>
            <a:spLocks noGrp="1"/>
          </p:cNvSpPr>
          <p:nvPr>
            <p:ph/>
          </p:nvPr>
        </p:nvSpPr>
        <p:spPr>
          <a:xfrm>
            <a:off x="609480" y="3682080"/>
            <a:ext cx="3533400" cy="1896840"/>
          </a:xfrm>
          <a:prstGeom prst="rect">
            <a:avLst/>
          </a:prstGeom>
          <a:noFill/>
          <a:ln w="0">
            <a:noFill/>
          </a:ln>
        </p:spPr>
        <p:txBody>
          <a:bodyPr lIns="0" tIns="0" rIns="0" bIns="0" anchor="t">
            <a:normAutofit/>
          </a:bodyPr>
          <a:lstStyle/>
          <a:p>
            <a:endParaRPr lang="es-CO" sz="3200" b="0" strike="noStrike" spc="-1">
              <a:latin typeface="Arial"/>
            </a:endParaRPr>
          </a:p>
        </p:txBody>
      </p:sp>
      <p:sp>
        <p:nvSpPr>
          <p:cNvPr id="39" name="PlaceHolder 6"/>
          <p:cNvSpPr>
            <a:spLocks noGrp="1"/>
          </p:cNvSpPr>
          <p:nvPr>
            <p:ph/>
          </p:nvPr>
        </p:nvSpPr>
        <p:spPr>
          <a:xfrm>
            <a:off x="4320000" y="3682080"/>
            <a:ext cx="3533400" cy="1896840"/>
          </a:xfrm>
          <a:prstGeom prst="rect">
            <a:avLst/>
          </a:prstGeom>
          <a:noFill/>
          <a:ln w="0">
            <a:noFill/>
          </a:ln>
        </p:spPr>
        <p:txBody>
          <a:bodyPr lIns="0" tIns="0" rIns="0" bIns="0" anchor="t">
            <a:normAutofit/>
          </a:bodyPr>
          <a:lstStyle/>
          <a:p>
            <a:endParaRPr lang="es-CO" sz="3200" b="0" strike="noStrike" spc="-1">
              <a:latin typeface="Arial"/>
            </a:endParaRPr>
          </a:p>
        </p:txBody>
      </p:sp>
      <p:sp>
        <p:nvSpPr>
          <p:cNvPr id="40" name="PlaceHolder 7"/>
          <p:cNvSpPr>
            <a:spLocks noGrp="1"/>
          </p:cNvSpPr>
          <p:nvPr>
            <p:ph/>
          </p:nvPr>
        </p:nvSpPr>
        <p:spPr>
          <a:xfrm>
            <a:off x="8030520" y="3682080"/>
            <a:ext cx="3533400" cy="1896840"/>
          </a:xfrm>
          <a:prstGeom prst="rect">
            <a:avLst/>
          </a:prstGeom>
          <a:noFill/>
          <a:ln w="0">
            <a:noFill/>
          </a:ln>
        </p:spPr>
        <p:txBody>
          <a:bodyPr lIns="0" tIns="0" rIns="0" bIns="0" anchor="t">
            <a:normAutofit/>
          </a:bodyPr>
          <a:lstStyle/>
          <a:p>
            <a:endParaRPr lang="es-CO"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pPr algn="ctr">
              <a:buNone/>
            </a:pPr>
            <a:endParaRPr lang="es-CO" sz="4400" b="0" strike="noStrike" spc="-1">
              <a:latin typeface="Arial"/>
            </a:endParaRPr>
          </a:p>
        </p:txBody>
      </p:sp>
      <p:sp>
        <p:nvSpPr>
          <p:cNvPr id="48" name="PlaceHolder 2"/>
          <p:cNvSpPr>
            <a:spLocks noGrp="1"/>
          </p:cNvSpPr>
          <p:nvPr>
            <p:ph type="subTitle"/>
          </p:nvPr>
        </p:nvSpPr>
        <p:spPr>
          <a:xfrm>
            <a:off x="609480" y="1604520"/>
            <a:ext cx="10973520" cy="3977280"/>
          </a:xfrm>
          <a:prstGeom prst="rect">
            <a:avLst/>
          </a:prstGeom>
          <a:noFill/>
          <a:ln w="0">
            <a:noFill/>
          </a:ln>
        </p:spPr>
        <p:txBody>
          <a:bodyPr lIns="0" tIns="0" rIns="0" bIns="0" anchor="ctr">
            <a:noAutofit/>
          </a:bodyPr>
          <a:lstStyle/>
          <a:p>
            <a:pPr algn="ctr">
              <a:buNone/>
            </a:pPr>
            <a:endParaRPr lang="es-CO"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pPr algn="ctr">
              <a:buNone/>
            </a:pPr>
            <a:endParaRPr lang="es-CO" sz="4400" b="0" strike="noStrike" spc="-1">
              <a:latin typeface="Arial"/>
            </a:endParaRPr>
          </a:p>
        </p:txBody>
      </p:sp>
      <p:sp>
        <p:nvSpPr>
          <p:cNvPr id="50" name="PlaceHolder 2"/>
          <p:cNvSpPr>
            <a:spLocks noGrp="1"/>
          </p:cNvSpPr>
          <p:nvPr>
            <p:ph/>
          </p:nvPr>
        </p:nvSpPr>
        <p:spPr>
          <a:xfrm>
            <a:off x="609480" y="1604520"/>
            <a:ext cx="10973520" cy="3977280"/>
          </a:xfrm>
          <a:prstGeom prst="rect">
            <a:avLst/>
          </a:prstGeom>
          <a:noFill/>
          <a:ln w="0">
            <a:noFill/>
          </a:ln>
        </p:spPr>
        <p:txBody>
          <a:bodyPr lIns="0" tIns="0" rIns="0" bIns="0" anchor="t">
            <a:normAutofit/>
          </a:bodyPr>
          <a:lstStyle/>
          <a:p>
            <a:endParaRPr lang="es-CO"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pPr algn="ctr">
              <a:buNone/>
            </a:pPr>
            <a:endParaRPr lang="es-CO" sz="4400" b="0" strike="noStrike" spc="-1">
              <a:latin typeface="Arial"/>
            </a:endParaRPr>
          </a:p>
        </p:txBody>
      </p:sp>
      <p:sp>
        <p:nvSpPr>
          <p:cNvPr id="52" name="PlaceHolder 2"/>
          <p:cNvSpPr>
            <a:spLocks noGrp="1"/>
          </p:cNvSpPr>
          <p:nvPr>
            <p:ph/>
          </p:nvPr>
        </p:nvSpPr>
        <p:spPr>
          <a:xfrm>
            <a:off x="609480" y="1604520"/>
            <a:ext cx="5355000" cy="3977280"/>
          </a:xfrm>
          <a:prstGeom prst="rect">
            <a:avLst/>
          </a:prstGeom>
          <a:noFill/>
          <a:ln w="0">
            <a:noFill/>
          </a:ln>
        </p:spPr>
        <p:txBody>
          <a:bodyPr lIns="0" tIns="0" rIns="0" bIns="0" anchor="t">
            <a:normAutofit/>
          </a:bodyPr>
          <a:lstStyle/>
          <a:p>
            <a:endParaRPr lang="es-CO" sz="3200" b="0" strike="noStrike" spc="-1">
              <a:latin typeface="Arial"/>
            </a:endParaRPr>
          </a:p>
        </p:txBody>
      </p:sp>
      <p:sp>
        <p:nvSpPr>
          <p:cNvPr id="53" name="PlaceHolder 3"/>
          <p:cNvSpPr>
            <a:spLocks noGrp="1"/>
          </p:cNvSpPr>
          <p:nvPr>
            <p:ph/>
          </p:nvPr>
        </p:nvSpPr>
        <p:spPr>
          <a:xfrm>
            <a:off x="6232680" y="1604520"/>
            <a:ext cx="5355000" cy="3977280"/>
          </a:xfrm>
          <a:prstGeom prst="rect">
            <a:avLst/>
          </a:prstGeom>
          <a:noFill/>
          <a:ln w="0">
            <a:noFill/>
          </a:ln>
        </p:spPr>
        <p:txBody>
          <a:bodyPr lIns="0" tIns="0" rIns="0" bIns="0" anchor="t">
            <a:normAutofit/>
          </a:bodyPr>
          <a:lstStyle/>
          <a:p>
            <a:endParaRPr lang="es-CO"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pPr algn="ctr">
              <a:buNone/>
            </a:pPr>
            <a:endParaRPr lang="es-CO"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609480" y="273600"/>
            <a:ext cx="10973520" cy="5307840"/>
          </a:xfrm>
          <a:prstGeom prst="rect">
            <a:avLst/>
          </a:prstGeom>
          <a:noFill/>
          <a:ln w="0">
            <a:noFill/>
          </a:ln>
        </p:spPr>
        <p:txBody>
          <a:bodyPr lIns="0" tIns="0" rIns="0" bIns="0" anchor="ctr">
            <a:noAutofit/>
          </a:bodyPr>
          <a:lstStyle/>
          <a:p>
            <a:pPr algn="ctr">
              <a:buNone/>
            </a:pPr>
            <a:endParaRPr lang="es-CO"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pPr algn="ctr">
              <a:buNone/>
            </a:pPr>
            <a:endParaRPr lang="es-CO" sz="4400" b="0" strike="noStrike" spc="-1">
              <a:latin typeface="Arial"/>
            </a:endParaRPr>
          </a:p>
        </p:txBody>
      </p:sp>
      <p:sp>
        <p:nvSpPr>
          <p:cNvPr id="57" name="PlaceHolder 2"/>
          <p:cNvSpPr>
            <a:spLocks noGrp="1"/>
          </p:cNvSpPr>
          <p:nvPr>
            <p:ph/>
          </p:nvPr>
        </p:nvSpPr>
        <p:spPr>
          <a:xfrm>
            <a:off x="609480" y="1604520"/>
            <a:ext cx="5355000" cy="1896840"/>
          </a:xfrm>
          <a:prstGeom prst="rect">
            <a:avLst/>
          </a:prstGeom>
          <a:noFill/>
          <a:ln w="0">
            <a:noFill/>
          </a:ln>
        </p:spPr>
        <p:txBody>
          <a:bodyPr lIns="0" tIns="0" rIns="0" bIns="0" anchor="t">
            <a:normAutofit/>
          </a:bodyPr>
          <a:lstStyle/>
          <a:p>
            <a:endParaRPr lang="es-CO" sz="3200" b="0" strike="noStrike" spc="-1">
              <a:latin typeface="Arial"/>
            </a:endParaRPr>
          </a:p>
        </p:txBody>
      </p:sp>
      <p:sp>
        <p:nvSpPr>
          <p:cNvPr id="58" name="PlaceHolder 3"/>
          <p:cNvSpPr>
            <a:spLocks noGrp="1"/>
          </p:cNvSpPr>
          <p:nvPr>
            <p:ph/>
          </p:nvPr>
        </p:nvSpPr>
        <p:spPr>
          <a:xfrm>
            <a:off x="6232680" y="1604520"/>
            <a:ext cx="5355000" cy="3977280"/>
          </a:xfrm>
          <a:prstGeom prst="rect">
            <a:avLst/>
          </a:prstGeom>
          <a:noFill/>
          <a:ln w="0">
            <a:noFill/>
          </a:ln>
        </p:spPr>
        <p:txBody>
          <a:bodyPr lIns="0" tIns="0" rIns="0" bIns="0" anchor="t">
            <a:normAutofit/>
          </a:bodyPr>
          <a:lstStyle/>
          <a:p>
            <a:endParaRPr lang="es-CO" sz="3200" b="0" strike="noStrike" spc="-1">
              <a:latin typeface="Arial"/>
            </a:endParaRPr>
          </a:p>
        </p:txBody>
      </p:sp>
      <p:sp>
        <p:nvSpPr>
          <p:cNvPr id="59" name="PlaceHolder 4"/>
          <p:cNvSpPr>
            <a:spLocks noGrp="1"/>
          </p:cNvSpPr>
          <p:nvPr>
            <p:ph/>
          </p:nvPr>
        </p:nvSpPr>
        <p:spPr>
          <a:xfrm>
            <a:off x="609480" y="3682080"/>
            <a:ext cx="5355000" cy="1896840"/>
          </a:xfrm>
          <a:prstGeom prst="rect">
            <a:avLst/>
          </a:prstGeom>
          <a:noFill/>
          <a:ln w="0">
            <a:noFill/>
          </a:ln>
        </p:spPr>
        <p:txBody>
          <a:bodyPr lIns="0" tIns="0" rIns="0" bIns="0" anchor="t">
            <a:normAutofit/>
          </a:bodyPr>
          <a:lstStyle/>
          <a:p>
            <a:endParaRPr lang="es-CO"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pPr algn="ctr">
              <a:buNone/>
            </a:pPr>
            <a:endParaRPr lang="es-CO" sz="4400" b="0" strike="noStrike" spc="-1">
              <a:latin typeface="Arial"/>
            </a:endParaRPr>
          </a:p>
        </p:txBody>
      </p:sp>
      <p:sp>
        <p:nvSpPr>
          <p:cNvPr id="6" name="PlaceHolder 2"/>
          <p:cNvSpPr>
            <a:spLocks noGrp="1"/>
          </p:cNvSpPr>
          <p:nvPr>
            <p:ph type="subTitle"/>
          </p:nvPr>
        </p:nvSpPr>
        <p:spPr>
          <a:xfrm>
            <a:off x="609480" y="1604520"/>
            <a:ext cx="10973520" cy="3977280"/>
          </a:xfrm>
          <a:prstGeom prst="rect">
            <a:avLst/>
          </a:prstGeom>
          <a:noFill/>
          <a:ln w="0">
            <a:noFill/>
          </a:ln>
        </p:spPr>
        <p:txBody>
          <a:bodyPr lIns="0" tIns="0" rIns="0" bIns="0" anchor="ctr">
            <a:noAutofit/>
          </a:bodyPr>
          <a:lstStyle/>
          <a:p>
            <a:pPr algn="ctr">
              <a:buNone/>
            </a:pPr>
            <a:endParaRPr lang="es-CO"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pPr algn="ctr">
              <a:buNone/>
            </a:pPr>
            <a:endParaRPr lang="es-CO" sz="4400" b="0" strike="noStrike" spc="-1">
              <a:latin typeface="Arial"/>
            </a:endParaRPr>
          </a:p>
        </p:txBody>
      </p:sp>
      <p:sp>
        <p:nvSpPr>
          <p:cNvPr id="61" name="PlaceHolder 2"/>
          <p:cNvSpPr>
            <a:spLocks noGrp="1"/>
          </p:cNvSpPr>
          <p:nvPr>
            <p:ph/>
          </p:nvPr>
        </p:nvSpPr>
        <p:spPr>
          <a:xfrm>
            <a:off x="609480" y="1604520"/>
            <a:ext cx="5355000" cy="3977280"/>
          </a:xfrm>
          <a:prstGeom prst="rect">
            <a:avLst/>
          </a:prstGeom>
          <a:noFill/>
          <a:ln w="0">
            <a:noFill/>
          </a:ln>
        </p:spPr>
        <p:txBody>
          <a:bodyPr lIns="0" tIns="0" rIns="0" bIns="0" anchor="t">
            <a:normAutofit/>
          </a:bodyPr>
          <a:lstStyle/>
          <a:p>
            <a:endParaRPr lang="es-CO" sz="3200" b="0" strike="noStrike" spc="-1">
              <a:latin typeface="Arial"/>
            </a:endParaRPr>
          </a:p>
        </p:txBody>
      </p:sp>
      <p:sp>
        <p:nvSpPr>
          <p:cNvPr id="62" name="PlaceHolder 3"/>
          <p:cNvSpPr>
            <a:spLocks noGrp="1"/>
          </p:cNvSpPr>
          <p:nvPr>
            <p:ph/>
          </p:nvPr>
        </p:nvSpPr>
        <p:spPr>
          <a:xfrm>
            <a:off x="6232680" y="1604520"/>
            <a:ext cx="5355000" cy="1896840"/>
          </a:xfrm>
          <a:prstGeom prst="rect">
            <a:avLst/>
          </a:prstGeom>
          <a:noFill/>
          <a:ln w="0">
            <a:noFill/>
          </a:ln>
        </p:spPr>
        <p:txBody>
          <a:bodyPr lIns="0" tIns="0" rIns="0" bIns="0" anchor="t">
            <a:normAutofit/>
          </a:bodyPr>
          <a:lstStyle/>
          <a:p>
            <a:endParaRPr lang="es-CO" sz="3200" b="0" strike="noStrike" spc="-1">
              <a:latin typeface="Arial"/>
            </a:endParaRPr>
          </a:p>
        </p:txBody>
      </p:sp>
      <p:sp>
        <p:nvSpPr>
          <p:cNvPr id="63" name="PlaceHolder 4"/>
          <p:cNvSpPr>
            <a:spLocks noGrp="1"/>
          </p:cNvSpPr>
          <p:nvPr>
            <p:ph/>
          </p:nvPr>
        </p:nvSpPr>
        <p:spPr>
          <a:xfrm>
            <a:off x="6232680" y="3682080"/>
            <a:ext cx="5355000" cy="1896840"/>
          </a:xfrm>
          <a:prstGeom prst="rect">
            <a:avLst/>
          </a:prstGeom>
          <a:noFill/>
          <a:ln w="0">
            <a:noFill/>
          </a:ln>
        </p:spPr>
        <p:txBody>
          <a:bodyPr lIns="0" tIns="0" rIns="0" bIns="0" anchor="t">
            <a:normAutofit/>
          </a:bodyPr>
          <a:lstStyle/>
          <a:p>
            <a:endParaRPr lang="es-CO"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pPr algn="ctr">
              <a:buNone/>
            </a:pPr>
            <a:endParaRPr lang="es-CO" sz="4400" b="0" strike="noStrike" spc="-1">
              <a:latin typeface="Arial"/>
            </a:endParaRPr>
          </a:p>
        </p:txBody>
      </p:sp>
      <p:sp>
        <p:nvSpPr>
          <p:cNvPr id="65" name="PlaceHolder 2"/>
          <p:cNvSpPr>
            <a:spLocks noGrp="1"/>
          </p:cNvSpPr>
          <p:nvPr>
            <p:ph/>
          </p:nvPr>
        </p:nvSpPr>
        <p:spPr>
          <a:xfrm>
            <a:off x="609480" y="1604520"/>
            <a:ext cx="5355000" cy="1896840"/>
          </a:xfrm>
          <a:prstGeom prst="rect">
            <a:avLst/>
          </a:prstGeom>
          <a:noFill/>
          <a:ln w="0">
            <a:noFill/>
          </a:ln>
        </p:spPr>
        <p:txBody>
          <a:bodyPr lIns="0" tIns="0" rIns="0" bIns="0" anchor="t">
            <a:normAutofit/>
          </a:bodyPr>
          <a:lstStyle/>
          <a:p>
            <a:endParaRPr lang="es-CO" sz="3200" b="0" strike="noStrike" spc="-1">
              <a:latin typeface="Arial"/>
            </a:endParaRPr>
          </a:p>
        </p:txBody>
      </p:sp>
      <p:sp>
        <p:nvSpPr>
          <p:cNvPr id="66" name="PlaceHolder 3"/>
          <p:cNvSpPr>
            <a:spLocks noGrp="1"/>
          </p:cNvSpPr>
          <p:nvPr>
            <p:ph/>
          </p:nvPr>
        </p:nvSpPr>
        <p:spPr>
          <a:xfrm>
            <a:off x="6232680" y="1604520"/>
            <a:ext cx="5355000" cy="1896840"/>
          </a:xfrm>
          <a:prstGeom prst="rect">
            <a:avLst/>
          </a:prstGeom>
          <a:noFill/>
          <a:ln w="0">
            <a:noFill/>
          </a:ln>
        </p:spPr>
        <p:txBody>
          <a:bodyPr lIns="0" tIns="0" rIns="0" bIns="0" anchor="t">
            <a:normAutofit/>
          </a:bodyPr>
          <a:lstStyle/>
          <a:p>
            <a:endParaRPr lang="es-CO" sz="3200" b="0" strike="noStrike" spc="-1">
              <a:latin typeface="Arial"/>
            </a:endParaRPr>
          </a:p>
        </p:txBody>
      </p:sp>
      <p:sp>
        <p:nvSpPr>
          <p:cNvPr id="67" name="PlaceHolder 4"/>
          <p:cNvSpPr>
            <a:spLocks noGrp="1"/>
          </p:cNvSpPr>
          <p:nvPr>
            <p:ph/>
          </p:nvPr>
        </p:nvSpPr>
        <p:spPr>
          <a:xfrm>
            <a:off x="609480" y="3682080"/>
            <a:ext cx="10973520" cy="1896840"/>
          </a:xfrm>
          <a:prstGeom prst="rect">
            <a:avLst/>
          </a:prstGeom>
          <a:noFill/>
          <a:ln w="0">
            <a:noFill/>
          </a:ln>
        </p:spPr>
        <p:txBody>
          <a:bodyPr lIns="0" tIns="0" rIns="0" bIns="0" anchor="t">
            <a:normAutofit/>
          </a:bodyPr>
          <a:lstStyle/>
          <a:p>
            <a:endParaRPr lang="es-CO"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pPr algn="ctr">
              <a:buNone/>
            </a:pPr>
            <a:endParaRPr lang="es-CO" sz="4400" b="0" strike="noStrike" spc="-1">
              <a:latin typeface="Arial"/>
            </a:endParaRPr>
          </a:p>
        </p:txBody>
      </p:sp>
      <p:sp>
        <p:nvSpPr>
          <p:cNvPr id="69" name="PlaceHolder 2"/>
          <p:cNvSpPr>
            <a:spLocks noGrp="1"/>
          </p:cNvSpPr>
          <p:nvPr>
            <p:ph/>
          </p:nvPr>
        </p:nvSpPr>
        <p:spPr>
          <a:xfrm>
            <a:off x="609480" y="1604520"/>
            <a:ext cx="10973520" cy="1896840"/>
          </a:xfrm>
          <a:prstGeom prst="rect">
            <a:avLst/>
          </a:prstGeom>
          <a:noFill/>
          <a:ln w="0">
            <a:noFill/>
          </a:ln>
        </p:spPr>
        <p:txBody>
          <a:bodyPr lIns="0" tIns="0" rIns="0" bIns="0" anchor="t">
            <a:normAutofit/>
          </a:bodyPr>
          <a:lstStyle/>
          <a:p>
            <a:endParaRPr lang="es-CO" sz="3200" b="0" strike="noStrike" spc="-1">
              <a:latin typeface="Arial"/>
            </a:endParaRPr>
          </a:p>
        </p:txBody>
      </p:sp>
      <p:sp>
        <p:nvSpPr>
          <p:cNvPr id="70" name="PlaceHolder 3"/>
          <p:cNvSpPr>
            <a:spLocks noGrp="1"/>
          </p:cNvSpPr>
          <p:nvPr>
            <p:ph/>
          </p:nvPr>
        </p:nvSpPr>
        <p:spPr>
          <a:xfrm>
            <a:off x="609480" y="3682080"/>
            <a:ext cx="10973520" cy="1896840"/>
          </a:xfrm>
          <a:prstGeom prst="rect">
            <a:avLst/>
          </a:prstGeom>
          <a:noFill/>
          <a:ln w="0">
            <a:noFill/>
          </a:ln>
        </p:spPr>
        <p:txBody>
          <a:bodyPr lIns="0" tIns="0" rIns="0" bIns="0" anchor="t">
            <a:normAutofit/>
          </a:bodyPr>
          <a:lstStyle/>
          <a:p>
            <a:endParaRPr lang="es-CO"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pPr algn="ctr">
              <a:buNone/>
            </a:pPr>
            <a:endParaRPr lang="es-CO" sz="4400" b="0" strike="noStrike" spc="-1">
              <a:latin typeface="Arial"/>
            </a:endParaRPr>
          </a:p>
        </p:txBody>
      </p:sp>
      <p:sp>
        <p:nvSpPr>
          <p:cNvPr id="72" name="PlaceHolder 2"/>
          <p:cNvSpPr>
            <a:spLocks noGrp="1"/>
          </p:cNvSpPr>
          <p:nvPr>
            <p:ph/>
          </p:nvPr>
        </p:nvSpPr>
        <p:spPr>
          <a:xfrm>
            <a:off x="609480" y="1604520"/>
            <a:ext cx="5355000" cy="1896840"/>
          </a:xfrm>
          <a:prstGeom prst="rect">
            <a:avLst/>
          </a:prstGeom>
          <a:noFill/>
          <a:ln w="0">
            <a:noFill/>
          </a:ln>
        </p:spPr>
        <p:txBody>
          <a:bodyPr lIns="0" tIns="0" rIns="0" bIns="0" anchor="t">
            <a:normAutofit/>
          </a:bodyPr>
          <a:lstStyle/>
          <a:p>
            <a:endParaRPr lang="es-CO" sz="3200" b="0" strike="noStrike" spc="-1">
              <a:latin typeface="Arial"/>
            </a:endParaRPr>
          </a:p>
        </p:txBody>
      </p:sp>
      <p:sp>
        <p:nvSpPr>
          <p:cNvPr id="73" name="PlaceHolder 3"/>
          <p:cNvSpPr>
            <a:spLocks noGrp="1"/>
          </p:cNvSpPr>
          <p:nvPr>
            <p:ph/>
          </p:nvPr>
        </p:nvSpPr>
        <p:spPr>
          <a:xfrm>
            <a:off x="6232680" y="1604520"/>
            <a:ext cx="5355000" cy="1896840"/>
          </a:xfrm>
          <a:prstGeom prst="rect">
            <a:avLst/>
          </a:prstGeom>
          <a:noFill/>
          <a:ln w="0">
            <a:noFill/>
          </a:ln>
        </p:spPr>
        <p:txBody>
          <a:bodyPr lIns="0" tIns="0" rIns="0" bIns="0" anchor="t">
            <a:normAutofit/>
          </a:bodyPr>
          <a:lstStyle/>
          <a:p>
            <a:endParaRPr lang="es-CO" sz="3200" b="0" strike="noStrike" spc="-1">
              <a:latin typeface="Arial"/>
            </a:endParaRPr>
          </a:p>
        </p:txBody>
      </p:sp>
      <p:sp>
        <p:nvSpPr>
          <p:cNvPr id="74" name="PlaceHolder 4"/>
          <p:cNvSpPr>
            <a:spLocks noGrp="1"/>
          </p:cNvSpPr>
          <p:nvPr>
            <p:ph/>
          </p:nvPr>
        </p:nvSpPr>
        <p:spPr>
          <a:xfrm>
            <a:off x="609480" y="3682080"/>
            <a:ext cx="5355000" cy="1896840"/>
          </a:xfrm>
          <a:prstGeom prst="rect">
            <a:avLst/>
          </a:prstGeom>
          <a:noFill/>
          <a:ln w="0">
            <a:noFill/>
          </a:ln>
        </p:spPr>
        <p:txBody>
          <a:bodyPr lIns="0" tIns="0" rIns="0" bIns="0" anchor="t">
            <a:normAutofit/>
          </a:bodyPr>
          <a:lstStyle/>
          <a:p>
            <a:endParaRPr lang="es-CO" sz="3200" b="0" strike="noStrike" spc="-1">
              <a:latin typeface="Arial"/>
            </a:endParaRPr>
          </a:p>
        </p:txBody>
      </p:sp>
      <p:sp>
        <p:nvSpPr>
          <p:cNvPr id="75" name="PlaceHolder 5"/>
          <p:cNvSpPr>
            <a:spLocks noGrp="1"/>
          </p:cNvSpPr>
          <p:nvPr>
            <p:ph/>
          </p:nvPr>
        </p:nvSpPr>
        <p:spPr>
          <a:xfrm>
            <a:off x="6232680" y="3682080"/>
            <a:ext cx="5355000" cy="1896840"/>
          </a:xfrm>
          <a:prstGeom prst="rect">
            <a:avLst/>
          </a:prstGeom>
          <a:noFill/>
          <a:ln w="0">
            <a:noFill/>
          </a:ln>
        </p:spPr>
        <p:txBody>
          <a:bodyPr lIns="0" tIns="0" rIns="0" bIns="0" anchor="t">
            <a:normAutofit/>
          </a:bodyPr>
          <a:lstStyle/>
          <a:p>
            <a:endParaRPr lang="es-CO"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pPr algn="ctr">
              <a:buNone/>
            </a:pPr>
            <a:endParaRPr lang="es-CO" sz="4400" b="0" strike="noStrike" spc="-1">
              <a:latin typeface="Arial"/>
            </a:endParaRPr>
          </a:p>
        </p:txBody>
      </p:sp>
      <p:sp>
        <p:nvSpPr>
          <p:cNvPr id="77" name="PlaceHolder 2"/>
          <p:cNvSpPr>
            <a:spLocks noGrp="1"/>
          </p:cNvSpPr>
          <p:nvPr>
            <p:ph/>
          </p:nvPr>
        </p:nvSpPr>
        <p:spPr>
          <a:xfrm>
            <a:off x="609480" y="1604520"/>
            <a:ext cx="3533400" cy="1896840"/>
          </a:xfrm>
          <a:prstGeom prst="rect">
            <a:avLst/>
          </a:prstGeom>
          <a:noFill/>
          <a:ln w="0">
            <a:noFill/>
          </a:ln>
        </p:spPr>
        <p:txBody>
          <a:bodyPr lIns="0" tIns="0" rIns="0" bIns="0" anchor="t">
            <a:normAutofit/>
          </a:bodyPr>
          <a:lstStyle/>
          <a:p>
            <a:endParaRPr lang="es-CO" sz="3200" b="0" strike="noStrike" spc="-1">
              <a:latin typeface="Arial"/>
            </a:endParaRPr>
          </a:p>
        </p:txBody>
      </p:sp>
      <p:sp>
        <p:nvSpPr>
          <p:cNvPr id="78" name="PlaceHolder 3"/>
          <p:cNvSpPr>
            <a:spLocks noGrp="1"/>
          </p:cNvSpPr>
          <p:nvPr>
            <p:ph/>
          </p:nvPr>
        </p:nvSpPr>
        <p:spPr>
          <a:xfrm>
            <a:off x="4320000" y="1604520"/>
            <a:ext cx="3533400" cy="1896840"/>
          </a:xfrm>
          <a:prstGeom prst="rect">
            <a:avLst/>
          </a:prstGeom>
          <a:noFill/>
          <a:ln w="0">
            <a:noFill/>
          </a:ln>
        </p:spPr>
        <p:txBody>
          <a:bodyPr lIns="0" tIns="0" rIns="0" bIns="0" anchor="t">
            <a:normAutofit/>
          </a:bodyPr>
          <a:lstStyle/>
          <a:p>
            <a:endParaRPr lang="es-CO" sz="3200" b="0" strike="noStrike" spc="-1">
              <a:latin typeface="Arial"/>
            </a:endParaRPr>
          </a:p>
        </p:txBody>
      </p:sp>
      <p:sp>
        <p:nvSpPr>
          <p:cNvPr id="79" name="PlaceHolder 4"/>
          <p:cNvSpPr>
            <a:spLocks noGrp="1"/>
          </p:cNvSpPr>
          <p:nvPr>
            <p:ph/>
          </p:nvPr>
        </p:nvSpPr>
        <p:spPr>
          <a:xfrm>
            <a:off x="8030520" y="1604520"/>
            <a:ext cx="3533400" cy="1896840"/>
          </a:xfrm>
          <a:prstGeom prst="rect">
            <a:avLst/>
          </a:prstGeom>
          <a:noFill/>
          <a:ln w="0">
            <a:noFill/>
          </a:ln>
        </p:spPr>
        <p:txBody>
          <a:bodyPr lIns="0" tIns="0" rIns="0" bIns="0" anchor="t">
            <a:normAutofit/>
          </a:bodyPr>
          <a:lstStyle/>
          <a:p>
            <a:endParaRPr lang="es-CO" sz="3200" b="0" strike="noStrike" spc="-1">
              <a:latin typeface="Arial"/>
            </a:endParaRPr>
          </a:p>
        </p:txBody>
      </p:sp>
      <p:sp>
        <p:nvSpPr>
          <p:cNvPr id="80" name="PlaceHolder 5"/>
          <p:cNvSpPr>
            <a:spLocks noGrp="1"/>
          </p:cNvSpPr>
          <p:nvPr>
            <p:ph/>
          </p:nvPr>
        </p:nvSpPr>
        <p:spPr>
          <a:xfrm>
            <a:off x="609480" y="3682080"/>
            <a:ext cx="3533400" cy="1896840"/>
          </a:xfrm>
          <a:prstGeom prst="rect">
            <a:avLst/>
          </a:prstGeom>
          <a:noFill/>
          <a:ln w="0">
            <a:noFill/>
          </a:ln>
        </p:spPr>
        <p:txBody>
          <a:bodyPr lIns="0" tIns="0" rIns="0" bIns="0" anchor="t">
            <a:normAutofit/>
          </a:bodyPr>
          <a:lstStyle/>
          <a:p>
            <a:endParaRPr lang="es-CO" sz="3200" b="0" strike="noStrike" spc="-1">
              <a:latin typeface="Arial"/>
            </a:endParaRPr>
          </a:p>
        </p:txBody>
      </p:sp>
      <p:sp>
        <p:nvSpPr>
          <p:cNvPr id="81" name="PlaceHolder 6"/>
          <p:cNvSpPr>
            <a:spLocks noGrp="1"/>
          </p:cNvSpPr>
          <p:nvPr>
            <p:ph/>
          </p:nvPr>
        </p:nvSpPr>
        <p:spPr>
          <a:xfrm>
            <a:off x="4320000" y="3682080"/>
            <a:ext cx="3533400" cy="1896840"/>
          </a:xfrm>
          <a:prstGeom prst="rect">
            <a:avLst/>
          </a:prstGeom>
          <a:noFill/>
          <a:ln w="0">
            <a:noFill/>
          </a:ln>
        </p:spPr>
        <p:txBody>
          <a:bodyPr lIns="0" tIns="0" rIns="0" bIns="0" anchor="t">
            <a:normAutofit/>
          </a:bodyPr>
          <a:lstStyle/>
          <a:p>
            <a:endParaRPr lang="es-CO" sz="3200" b="0" strike="noStrike" spc="-1">
              <a:latin typeface="Arial"/>
            </a:endParaRPr>
          </a:p>
        </p:txBody>
      </p:sp>
      <p:sp>
        <p:nvSpPr>
          <p:cNvPr id="82" name="PlaceHolder 7"/>
          <p:cNvSpPr>
            <a:spLocks noGrp="1"/>
          </p:cNvSpPr>
          <p:nvPr>
            <p:ph/>
          </p:nvPr>
        </p:nvSpPr>
        <p:spPr>
          <a:xfrm>
            <a:off x="8030520" y="3682080"/>
            <a:ext cx="3533400" cy="1896840"/>
          </a:xfrm>
          <a:prstGeom prst="rect">
            <a:avLst/>
          </a:prstGeom>
          <a:noFill/>
          <a:ln w="0">
            <a:noFill/>
          </a:ln>
        </p:spPr>
        <p:txBody>
          <a:bodyPr lIns="0" tIns="0" rIns="0" bIns="0" anchor="t">
            <a:normAutofit/>
          </a:bodyPr>
          <a:lstStyle/>
          <a:p>
            <a:endParaRPr lang="es-CO"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lstStyle/>
          <a:p>
            <a:r>
              <a:t>Footer</a:t>
            </a:r>
          </a:p>
        </p:txBody>
      </p:sp>
      <p:sp>
        <p:nvSpPr>
          <p:cNvPr id="3" name="PlaceHolder 2"/>
          <p:cNvSpPr>
            <a:spLocks noGrp="1"/>
          </p:cNvSpPr>
          <p:nvPr>
            <p:ph type="sldNum" idx="2"/>
          </p:nvPr>
        </p:nvSpPr>
        <p:spPr/>
        <p:txBody>
          <a:bodyPr/>
          <a:lstStyle/>
          <a:p>
            <a:fld id="{3402A66B-2088-4DF1-9A19-0A3E61E71173}" type="slidenum">
              <a:t>‹Nº›</a:t>
            </a:fld>
            <a:endParaRPr/>
          </a:p>
        </p:txBody>
      </p:sp>
      <p:sp>
        <p:nvSpPr>
          <p:cNvPr id="4" name="PlaceHolder 3"/>
          <p:cNvSpPr>
            <a:spLocks noGrp="1"/>
          </p:cNvSpPr>
          <p:nvPr>
            <p:ph type="dt" idx="3"/>
          </p:nvPr>
        </p:nvSpPr>
        <p:spPr/>
        <p:txBody>
          <a:body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pPr algn="ctr">
              <a:buNone/>
            </a:pPr>
            <a:endParaRPr lang="es-CO" sz="4400" b="0" strike="noStrike" spc="-1">
              <a:latin typeface="Arial"/>
            </a:endParaRPr>
          </a:p>
        </p:txBody>
      </p:sp>
      <p:sp>
        <p:nvSpPr>
          <p:cNvPr id="91" name="PlaceHolder 2"/>
          <p:cNvSpPr>
            <a:spLocks noGrp="1"/>
          </p:cNvSpPr>
          <p:nvPr>
            <p:ph type="subTitle"/>
          </p:nvPr>
        </p:nvSpPr>
        <p:spPr>
          <a:xfrm>
            <a:off x="609480" y="1604520"/>
            <a:ext cx="10973520" cy="3977280"/>
          </a:xfrm>
          <a:prstGeom prst="rect">
            <a:avLst/>
          </a:prstGeom>
          <a:noFill/>
          <a:ln w="0">
            <a:noFill/>
          </a:ln>
        </p:spPr>
        <p:txBody>
          <a:bodyPr lIns="0" tIns="0" rIns="0" bIns="0" anchor="ctr">
            <a:noAutofit/>
          </a:bodyPr>
          <a:lstStyle/>
          <a:p>
            <a:pPr algn="ctr">
              <a:buNone/>
            </a:pPr>
            <a:endParaRPr lang="es-CO" sz="3200" b="0" strike="noStrike" spc="-1">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8870FB67-49E4-4A12-95B2-6327220290AF}" type="slidenum">
              <a:t>‹Nº›</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pPr algn="ctr">
              <a:buNone/>
            </a:pPr>
            <a:endParaRPr lang="es-CO" sz="4400" b="0" strike="noStrike" spc="-1">
              <a:latin typeface="Arial"/>
            </a:endParaRPr>
          </a:p>
        </p:txBody>
      </p:sp>
      <p:sp>
        <p:nvSpPr>
          <p:cNvPr id="93" name="PlaceHolder 2"/>
          <p:cNvSpPr>
            <a:spLocks noGrp="1"/>
          </p:cNvSpPr>
          <p:nvPr>
            <p:ph/>
          </p:nvPr>
        </p:nvSpPr>
        <p:spPr>
          <a:xfrm>
            <a:off x="609480" y="1604520"/>
            <a:ext cx="10973520" cy="3977280"/>
          </a:xfrm>
          <a:prstGeom prst="rect">
            <a:avLst/>
          </a:prstGeom>
          <a:noFill/>
          <a:ln w="0">
            <a:noFill/>
          </a:ln>
        </p:spPr>
        <p:txBody>
          <a:bodyPr lIns="0" tIns="0" rIns="0" bIns="0" anchor="t">
            <a:normAutofit/>
          </a:bodyPr>
          <a:lstStyle/>
          <a:p>
            <a:endParaRPr lang="es-CO" sz="3200" b="0" strike="noStrike" spc="-1">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BEC65395-FAFA-41B2-87D8-1C7C8632B08A}" type="slidenum">
              <a:t>‹Nº›</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pPr algn="ctr">
              <a:buNone/>
            </a:pPr>
            <a:endParaRPr lang="es-CO" sz="4400" b="0" strike="noStrike" spc="-1">
              <a:latin typeface="Arial"/>
            </a:endParaRPr>
          </a:p>
        </p:txBody>
      </p:sp>
      <p:sp>
        <p:nvSpPr>
          <p:cNvPr id="95" name="PlaceHolder 2"/>
          <p:cNvSpPr>
            <a:spLocks noGrp="1"/>
          </p:cNvSpPr>
          <p:nvPr>
            <p:ph/>
          </p:nvPr>
        </p:nvSpPr>
        <p:spPr>
          <a:xfrm>
            <a:off x="609480" y="1604520"/>
            <a:ext cx="5355000" cy="3977280"/>
          </a:xfrm>
          <a:prstGeom prst="rect">
            <a:avLst/>
          </a:prstGeom>
          <a:noFill/>
          <a:ln w="0">
            <a:noFill/>
          </a:ln>
        </p:spPr>
        <p:txBody>
          <a:bodyPr lIns="0" tIns="0" rIns="0" bIns="0" anchor="t">
            <a:normAutofit/>
          </a:bodyPr>
          <a:lstStyle/>
          <a:p>
            <a:endParaRPr lang="es-CO" sz="3200" b="0" strike="noStrike" spc="-1">
              <a:latin typeface="Arial"/>
            </a:endParaRPr>
          </a:p>
        </p:txBody>
      </p:sp>
      <p:sp>
        <p:nvSpPr>
          <p:cNvPr id="96" name="PlaceHolder 3"/>
          <p:cNvSpPr>
            <a:spLocks noGrp="1"/>
          </p:cNvSpPr>
          <p:nvPr>
            <p:ph/>
          </p:nvPr>
        </p:nvSpPr>
        <p:spPr>
          <a:xfrm>
            <a:off x="6232680" y="1604520"/>
            <a:ext cx="5355000" cy="3977280"/>
          </a:xfrm>
          <a:prstGeom prst="rect">
            <a:avLst/>
          </a:prstGeom>
          <a:noFill/>
          <a:ln w="0">
            <a:noFill/>
          </a:ln>
        </p:spPr>
        <p:txBody>
          <a:bodyPr lIns="0" tIns="0" rIns="0" bIns="0" anchor="t">
            <a:normAutofit/>
          </a:bodyPr>
          <a:lstStyle/>
          <a:p>
            <a:endParaRPr lang="es-CO" sz="3200" b="0" strike="noStrike" spc="-1">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81364868-BF61-4E5B-9238-097CB241F9CE}" type="slidenum">
              <a:t>‹Nº›</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pPr algn="ctr">
              <a:buNone/>
            </a:pPr>
            <a:endParaRPr lang="es-CO" sz="4400" b="0" strike="noStrike" spc="-1">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A865DDF3-FA1A-4932-9B49-FE00CC3533D0}" type="slidenum">
              <a:t>‹Nº›</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pPr algn="ctr">
              <a:buNone/>
            </a:pPr>
            <a:endParaRPr lang="es-CO" sz="4400" b="0" strike="noStrike" spc="-1">
              <a:latin typeface="Arial"/>
            </a:endParaRPr>
          </a:p>
        </p:txBody>
      </p:sp>
      <p:sp>
        <p:nvSpPr>
          <p:cNvPr id="8" name="PlaceHolder 2"/>
          <p:cNvSpPr>
            <a:spLocks noGrp="1"/>
          </p:cNvSpPr>
          <p:nvPr>
            <p:ph/>
          </p:nvPr>
        </p:nvSpPr>
        <p:spPr>
          <a:xfrm>
            <a:off x="609480" y="1604520"/>
            <a:ext cx="10973520" cy="3977280"/>
          </a:xfrm>
          <a:prstGeom prst="rect">
            <a:avLst/>
          </a:prstGeom>
          <a:noFill/>
          <a:ln w="0">
            <a:noFill/>
          </a:ln>
        </p:spPr>
        <p:txBody>
          <a:bodyPr lIns="0" tIns="0" rIns="0" bIns="0" anchor="t">
            <a:normAutofit/>
          </a:bodyPr>
          <a:lstStyle/>
          <a:p>
            <a:endParaRPr lang="es-CO"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8" name="PlaceHolder 1"/>
          <p:cNvSpPr>
            <a:spLocks noGrp="1"/>
          </p:cNvSpPr>
          <p:nvPr>
            <p:ph type="subTitle"/>
          </p:nvPr>
        </p:nvSpPr>
        <p:spPr>
          <a:xfrm>
            <a:off x="609480" y="273600"/>
            <a:ext cx="10973520" cy="5307840"/>
          </a:xfrm>
          <a:prstGeom prst="rect">
            <a:avLst/>
          </a:prstGeom>
          <a:noFill/>
          <a:ln w="0">
            <a:noFill/>
          </a:ln>
        </p:spPr>
        <p:txBody>
          <a:bodyPr lIns="0" tIns="0" rIns="0" bIns="0" anchor="ctr">
            <a:noAutofit/>
          </a:bodyPr>
          <a:lstStyle/>
          <a:p>
            <a:pPr algn="ctr">
              <a:buNone/>
            </a:pPr>
            <a:endParaRPr lang="es-CO" sz="3200" b="0" strike="noStrike" spc="-1">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76B92329-B6A9-4484-9BD4-6FAD858F95C9}" type="slidenum">
              <a:t>‹Nº›</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pPr algn="ctr">
              <a:buNone/>
            </a:pPr>
            <a:endParaRPr lang="es-CO" sz="4400" b="0" strike="noStrike" spc="-1">
              <a:latin typeface="Arial"/>
            </a:endParaRPr>
          </a:p>
        </p:txBody>
      </p:sp>
      <p:sp>
        <p:nvSpPr>
          <p:cNvPr id="100" name="PlaceHolder 2"/>
          <p:cNvSpPr>
            <a:spLocks noGrp="1"/>
          </p:cNvSpPr>
          <p:nvPr>
            <p:ph/>
          </p:nvPr>
        </p:nvSpPr>
        <p:spPr>
          <a:xfrm>
            <a:off x="609480" y="1604520"/>
            <a:ext cx="5355000" cy="1896840"/>
          </a:xfrm>
          <a:prstGeom prst="rect">
            <a:avLst/>
          </a:prstGeom>
          <a:noFill/>
          <a:ln w="0">
            <a:noFill/>
          </a:ln>
        </p:spPr>
        <p:txBody>
          <a:bodyPr lIns="0" tIns="0" rIns="0" bIns="0" anchor="t">
            <a:normAutofit/>
          </a:bodyPr>
          <a:lstStyle/>
          <a:p>
            <a:endParaRPr lang="es-CO" sz="3200" b="0" strike="noStrike" spc="-1">
              <a:latin typeface="Arial"/>
            </a:endParaRPr>
          </a:p>
        </p:txBody>
      </p:sp>
      <p:sp>
        <p:nvSpPr>
          <p:cNvPr id="101" name="PlaceHolder 3"/>
          <p:cNvSpPr>
            <a:spLocks noGrp="1"/>
          </p:cNvSpPr>
          <p:nvPr>
            <p:ph/>
          </p:nvPr>
        </p:nvSpPr>
        <p:spPr>
          <a:xfrm>
            <a:off x="6232680" y="1604520"/>
            <a:ext cx="5355000" cy="3977280"/>
          </a:xfrm>
          <a:prstGeom prst="rect">
            <a:avLst/>
          </a:prstGeom>
          <a:noFill/>
          <a:ln w="0">
            <a:noFill/>
          </a:ln>
        </p:spPr>
        <p:txBody>
          <a:bodyPr lIns="0" tIns="0" rIns="0" bIns="0" anchor="t">
            <a:normAutofit/>
          </a:bodyPr>
          <a:lstStyle/>
          <a:p>
            <a:endParaRPr lang="es-CO" sz="3200" b="0" strike="noStrike" spc="-1">
              <a:latin typeface="Arial"/>
            </a:endParaRPr>
          </a:p>
        </p:txBody>
      </p:sp>
      <p:sp>
        <p:nvSpPr>
          <p:cNvPr id="102" name="PlaceHolder 4"/>
          <p:cNvSpPr>
            <a:spLocks noGrp="1"/>
          </p:cNvSpPr>
          <p:nvPr>
            <p:ph/>
          </p:nvPr>
        </p:nvSpPr>
        <p:spPr>
          <a:xfrm>
            <a:off x="609480" y="3682080"/>
            <a:ext cx="5355000" cy="1896840"/>
          </a:xfrm>
          <a:prstGeom prst="rect">
            <a:avLst/>
          </a:prstGeom>
          <a:noFill/>
          <a:ln w="0">
            <a:noFill/>
          </a:ln>
        </p:spPr>
        <p:txBody>
          <a:bodyPr lIns="0" tIns="0" rIns="0" bIns="0" anchor="t">
            <a:normAutofit/>
          </a:bodyPr>
          <a:lstStyle/>
          <a:p>
            <a:endParaRPr lang="es-CO"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4BBC43F9-AB3B-49C7-81C2-511DC249437D}" type="slidenum">
              <a:t>‹Nº›</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pPr algn="ctr">
              <a:buNone/>
            </a:pPr>
            <a:endParaRPr lang="es-CO" sz="4400" b="0" strike="noStrike" spc="-1">
              <a:latin typeface="Arial"/>
            </a:endParaRPr>
          </a:p>
        </p:txBody>
      </p:sp>
      <p:sp>
        <p:nvSpPr>
          <p:cNvPr id="104" name="PlaceHolder 2"/>
          <p:cNvSpPr>
            <a:spLocks noGrp="1"/>
          </p:cNvSpPr>
          <p:nvPr>
            <p:ph/>
          </p:nvPr>
        </p:nvSpPr>
        <p:spPr>
          <a:xfrm>
            <a:off x="609480" y="1604520"/>
            <a:ext cx="5355000" cy="3977280"/>
          </a:xfrm>
          <a:prstGeom prst="rect">
            <a:avLst/>
          </a:prstGeom>
          <a:noFill/>
          <a:ln w="0">
            <a:noFill/>
          </a:ln>
        </p:spPr>
        <p:txBody>
          <a:bodyPr lIns="0" tIns="0" rIns="0" bIns="0" anchor="t">
            <a:normAutofit/>
          </a:bodyPr>
          <a:lstStyle/>
          <a:p>
            <a:endParaRPr lang="es-CO" sz="3200" b="0" strike="noStrike" spc="-1">
              <a:latin typeface="Arial"/>
            </a:endParaRPr>
          </a:p>
        </p:txBody>
      </p:sp>
      <p:sp>
        <p:nvSpPr>
          <p:cNvPr id="105" name="PlaceHolder 3"/>
          <p:cNvSpPr>
            <a:spLocks noGrp="1"/>
          </p:cNvSpPr>
          <p:nvPr>
            <p:ph/>
          </p:nvPr>
        </p:nvSpPr>
        <p:spPr>
          <a:xfrm>
            <a:off x="6232680" y="1604520"/>
            <a:ext cx="5355000" cy="1896840"/>
          </a:xfrm>
          <a:prstGeom prst="rect">
            <a:avLst/>
          </a:prstGeom>
          <a:noFill/>
          <a:ln w="0">
            <a:noFill/>
          </a:ln>
        </p:spPr>
        <p:txBody>
          <a:bodyPr lIns="0" tIns="0" rIns="0" bIns="0" anchor="t">
            <a:normAutofit/>
          </a:bodyPr>
          <a:lstStyle/>
          <a:p>
            <a:endParaRPr lang="es-CO" sz="3200" b="0" strike="noStrike" spc="-1">
              <a:latin typeface="Arial"/>
            </a:endParaRPr>
          </a:p>
        </p:txBody>
      </p:sp>
      <p:sp>
        <p:nvSpPr>
          <p:cNvPr id="106" name="PlaceHolder 4"/>
          <p:cNvSpPr>
            <a:spLocks noGrp="1"/>
          </p:cNvSpPr>
          <p:nvPr>
            <p:ph/>
          </p:nvPr>
        </p:nvSpPr>
        <p:spPr>
          <a:xfrm>
            <a:off x="6232680" y="3682080"/>
            <a:ext cx="5355000" cy="1896840"/>
          </a:xfrm>
          <a:prstGeom prst="rect">
            <a:avLst/>
          </a:prstGeom>
          <a:noFill/>
          <a:ln w="0">
            <a:noFill/>
          </a:ln>
        </p:spPr>
        <p:txBody>
          <a:bodyPr lIns="0" tIns="0" rIns="0" bIns="0" anchor="t">
            <a:normAutofit/>
          </a:bodyPr>
          <a:lstStyle/>
          <a:p>
            <a:endParaRPr lang="es-CO"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8DFE6805-F271-4BC2-AA62-6026E9005730}" type="slidenum">
              <a:t>‹Nº›</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pPr algn="ctr">
              <a:buNone/>
            </a:pPr>
            <a:endParaRPr lang="es-CO" sz="4400" b="0" strike="noStrike" spc="-1">
              <a:latin typeface="Arial"/>
            </a:endParaRPr>
          </a:p>
        </p:txBody>
      </p:sp>
      <p:sp>
        <p:nvSpPr>
          <p:cNvPr id="108" name="PlaceHolder 2"/>
          <p:cNvSpPr>
            <a:spLocks noGrp="1"/>
          </p:cNvSpPr>
          <p:nvPr>
            <p:ph/>
          </p:nvPr>
        </p:nvSpPr>
        <p:spPr>
          <a:xfrm>
            <a:off x="609480" y="1604520"/>
            <a:ext cx="5355000" cy="1896840"/>
          </a:xfrm>
          <a:prstGeom prst="rect">
            <a:avLst/>
          </a:prstGeom>
          <a:noFill/>
          <a:ln w="0">
            <a:noFill/>
          </a:ln>
        </p:spPr>
        <p:txBody>
          <a:bodyPr lIns="0" tIns="0" rIns="0" bIns="0" anchor="t">
            <a:normAutofit/>
          </a:bodyPr>
          <a:lstStyle/>
          <a:p>
            <a:endParaRPr lang="es-CO" sz="3200" b="0" strike="noStrike" spc="-1">
              <a:latin typeface="Arial"/>
            </a:endParaRPr>
          </a:p>
        </p:txBody>
      </p:sp>
      <p:sp>
        <p:nvSpPr>
          <p:cNvPr id="109" name="PlaceHolder 3"/>
          <p:cNvSpPr>
            <a:spLocks noGrp="1"/>
          </p:cNvSpPr>
          <p:nvPr>
            <p:ph/>
          </p:nvPr>
        </p:nvSpPr>
        <p:spPr>
          <a:xfrm>
            <a:off x="6232680" y="1604520"/>
            <a:ext cx="5355000" cy="1896840"/>
          </a:xfrm>
          <a:prstGeom prst="rect">
            <a:avLst/>
          </a:prstGeom>
          <a:noFill/>
          <a:ln w="0">
            <a:noFill/>
          </a:ln>
        </p:spPr>
        <p:txBody>
          <a:bodyPr lIns="0" tIns="0" rIns="0" bIns="0" anchor="t">
            <a:normAutofit/>
          </a:bodyPr>
          <a:lstStyle/>
          <a:p>
            <a:endParaRPr lang="es-CO" sz="3200" b="0" strike="noStrike" spc="-1">
              <a:latin typeface="Arial"/>
            </a:endParaRPr>
          </a:p>
        </p:txBody>
      </p:sp>
      <p:sp>
        <p:nvSpPr>
          <p:cNvPr id="110" name="PlaceHolder 4"/>
          <p:cNvSpPr>
            <a:spLocks noGrp="1"/>
          </p:cNvSpPr>
          <p:nvPr>
            <p:ph/>
          </p:nvPr>
        </p:nvSpPr>
        <p:spPr>
          <a:xfrm>
            <a:off x="609480" y="3682080"/>
            <a:ext cx="10973520" cy="1896840"/>
          </a:xfrm>
          <a:prstGeom prst="rect">
            <a:avLst/>
          </a:prstGeom>
          <a:noFill/>
          <a:ln w="0">
            <a:noFill/>
          </a:ln>
        </p:spPr>
        <p:txBody>
          <a:bodyPr lIns="0" tIns="0" rIns="0" bIns="0" anchor="t">
            <a:normAutofit/>
          </a:bodyPr>
          <a:lstStyle/>
          <a:p>
            <a:endParaRPr lang="es-CO"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3EF88224-4DA5-4EC1-8BAF-00C8F1BBCC4D}" type="slidenum">
              <a:t>‹Nº›</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pPr algn="ctr">
              <a:buNone/>
            </a:pPr>
            <a:endParaRPr lang="es-CO" sz="4400" b="0" strike="noStrike" spc="-1">
              <a:latin typeface="Arial"/>
            </a:endParaRPr>
          </a:p>
        </p:txBody>
      </p:sp>
      <p:sp>
        <p:nvSpPr>
          <p:cNvPr id="112" name="PlaceHolder 2"/>
          <p:cNvSpPr>
            <a:spLocks noGrp="1"/>
          </p:cNvSpPr>
          <p:nvPr>
            <p:ph/>
          </p:nvPr>
        </p:nvSpPr>
        <p:spPr>
          <a:xfrm>
            <a:off x="609480" y="1604520"/>
            <a:ext cx="10973520" cy="1896840"/>
          </a:xfrm>
          <a:prstGeom prst="rect">
            <a:avLst/>
          </a:prstGeom>
          <a:noFill/>
          <a:ln w="0">
            <a:noFill/>
          </a:ln>
        </p:spPr>
        <p:txBody>
          <a:bodyPr lIns="0" tIns="0" rIns="0" bIns="0" anchor="t">
            <a:normAutofit/>
          </a:bodyPr>
          <a:lstStyle/>
          <a:p>
            <a:endParaRPr lang="es-CO" sz="3200" b="0" strike="noStrike" spc="-1">
              <a:latin typeface="Arial"/>
            </a:endParaRPr>
          </a:p>
        </p:txBody>
      </p:sp>
      <p:sp>
        <p:nvSpPr>
          <p:cNvPr id="113" name="PlaceHolder 3"/>
          <p:cNvSpPr>
            <a:spLocks noGrp="1"/>
          </p:cNvSpPr>
          <p:nvPr>
            <p:ph/>
          </p:nvPr>
        </p:nvSpPr>
        <p:spPr>
          <a:xfrm>
            <a:off x="609480" y="3682080"/>
            <a:ext cx="10973520" cy="1896840"/>
          </a:xfrm>
          <a:prstGeom prst="rect">
            <a:avLst/>
          </a:prstGeom>
          <a:noFill/>
          <a:ln w="0">
            <a:noFill/>
          </a:ln>
        </p:spPr>
        <p:txBody>
          <a:bodyPr lIns="0" tIns="0" rIns="0" bIns="0" anchor="t">
            <a:normAutofit/>
          </a:bodyPr>
          <a:lstStyle/>
          <a:p>
            <a:endParaRPr lang="es-CO" sz="3200" b="0" strike="noStrike" spc="-1">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7FD71762-8B9F-4191-B431-44C9F061F479}" type="slidenum">
              <a:t>‹Nº›</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pPr algn="ctr">
              <a:buNone/>
            </a:pPr>
            <a:endParaRPr lang="es-CO" sz="4400" b="0" strike="noStrike" spc="-1">
              <a:latin typeface="Arial"/>
            </a:endParaRPr>
          </a:p>
        </p:txBody>
      </p:sp>
      <p:sp>
        <p:nvSpPr>
          <p:cNvPr id="115" name="PlaceHolder 2"/>
          <p:cNvSpPr>
            <a:spLocks noGrp="1"/>
          </p:cNvSpPr>
          <p:nvPr>
            <p:ph/>
          </p:nvPr>
        </p:nvSpPr>
        <p:spPr>
          <a:xfrm>
            <a:off x="609480" y="1604520"/>
            <a:ext cx="5355000" cy="1896840"/>
          </a:xfrm>
          <a:prstGeom prst="rect">
            <a:avLst/>
          </a:prstGeom>
          <a:noFill/>
          <a:ln w="0">
            <a:noFill/>
          </a:ln>
        </p:spPr>
        <p:txBody>
          <a:bodyPr lIns="0" tIns="0" rIns="0" bIns="0" anchor="t">
            <a:normAutofit/>
          </a:bodyPr>
          <a:lstStyle/>
          <a:p>
            <a:endParaRPr lang="es-CO" sz="3200" b="0" strike="noStrike" spc="-1">
              <a:latin typeface="Arial"/>
            </a:endParaRPr>
          </a:p>
        </p:txBody>
      </p:sp>
      <p:sp>
        <p:nvSpPr>
          <p:cNvPr id="116" name="PlaceHolder 3"/>
          <p:cNvSpPr>
            <a:spLocks noGrp="1"/>
          </p:cNvSpPr>
          <p:nvPr>
            <p:ph/>
          </p:nvPr>
        </p:nvSpPr>
        <p:spPr>
          <a:xfrm>
            <a:off x="6232680" y="1604520"/>
            <a:ext cx="5355000" cy="1896840"/>
          </a:xfrm>
          <a:prstGeom prst="rect">
            <a:avLst/>
          </a:prstGeom>
          <a:noFill/>
          <a:ln w="0">
            <a:noFill/>
          </a:ln>
        </p:spPr>
        <p:txBody>
          <a:bodyPr lIns="0" tIns="0" rIns="0" bIns="0" anchor="t">
            <a:normAutofit/>
          </a:bodyPr>
          <a:lstStyle/>
          <a:p>
            <a:endParaRPr lang="es-CO" sz="3200" b="0" strike="noStrike" spc="-1">
              <a:latin typeface="Arial"/>
            </a:endParaRPr>
          </a:p>
        </p:txBody>
      </p:sp>
      <p:sp>
        <p:nvSpPr>
          <p:cNvPr id="117" name="PlaceHolder 4"/>
          <p:cNvSpPr>
            <a:spLocks noGrp="1"/>
          </p:cNvSpPr>
          <p:nvPr>
            <p:ph/>
          </p:nvPr>
        </p:nvSpPr>
        <p:spPr>
          <a:xfrm>
            <a:off x="609480" y="3682080"/>
            <a:ext cx="5355000" cy="1896840"/>
          </a:xfrm>
          <a:prstGeom prst="rect">
            <a:avLst/>
          </a:prstGeom>
          <a:noFill/>
          <a:ln w="0">
            <a:noFill/>
          </a:ln>
        </p:spPr>
        <p:txBody>
          <a:bodyPr lIns="0" tIns="0" rIns="0" bIns="0" anchor="t">
            <a:normAutofit/>
          </a:bodyPr>
          <a:lstStyle/>
          <a:p>
            <a:endParaRPr lang="es-CO" sz="3200" b="0" strike="noStrike" spc="-1">
              <a:latin typeface="Arial"/>
            </a:endParaRPr>
          </a:p>
        </p:txBody>
      </p:sp>
      <p:sp>
        <p:nvSpPr>
          <p:cNvPr id="118" name="PlaceHolder 5"/>
          <p:cNvSpPr>
            <a:spLocks noGrp="1"/>
          </p:cNvSpPr>
          <p:nvPr>
            <p:ph/>
          </p:nvPr>
        </p:nvSpPr>
        <p:spPr>
          <a:xfrm>
            <a:off x="6232680" y="3682080"/>
            <a:ext cx="5355000" cy="1896840"/>
          </a:xfrm>
          <a:prstGeom prst="rect">
            <a:avLst/>
          </a:prstGeom>
          <a:noFill/>
          <a:ln w="0">
            <a:noFill/>
          </a:ln>
        </p:spPr>
        <p:txBody>
          <a:bodyPr lIns="0" tIns="0" rIns="0" bIns="0" anchor="t">
            <a:normAutofit/>
          </a:bodyPr>
          <a:lstStyle/>
          <a:p>
            <a:endParaRPr lang="es-CO" sz="3200" b="0" strike="noStrike" spc="-1">
              <a:latin typeface="Arial"/>
            </a:endParaRPr>
          </a:p>
        </p:txBody>
      </p:sp>
      <p:sp>
        <p:nvSpPr>
          <p:cNvPr id="7" name="PlaceHolder 6"/>
          <p:cNvSpPr>
            <a:spLocks noGrp="1"/>
          </p:cNvSpPr>
          <p:nvPr>
            <p:ph type="ftr" idx="1"/>
          </p:nvPr>
        </p:nvSpPr>
        <p:spPr/>
        <p:txBody>
          <a:bodyPr/>
          <a:lstStyle/>
          <a:p>
            <a:r>
              <a:t>Footer</a:t>
            </a:r>
          </a:p>
        </p:txBody>
      </p:sp>
      <p:sp>
        <p:nvSpPr>
          <p:cNvPr id="8" name="PlaceHolder 7"/>
          <p:cNvSpPr>
            <a:spLocks noGrp="1"/>
          </p:cNvSpPr>
          <p:nvPr>
            <p:ph type="sldNum" idx="2"/>
          </p:nvPr>
        </p:nvSpPr>
        <p:spPr/>
        <p:txBody>
          <a:bodyPr/>
          <a:lstStyle/>
          <a:p>
            <a:fld id="{95818676-A990-4C9E-961F-4D1BC6C9CA34}" type="slidenum">
              <a:t>‹Nº›</a:t>
            </a:fld>
            <a:endParaRPr/>
          </a:p>
        </p:txBody>
      </p:sp>
      <p:sp>
        <p:nvSpPr>
          <p:cNvPr id="9" name="PlaceHolder 8"/>
          <p:cNvSpPr>
            <a:spLocks noGrp="1"/>
          </p:cNvSpPr>
          <p:nvPr>
            <p:ph type="dt" idx="3"/>
          </p:nvPr>
        </p:nvSpPr>
        <p:spPr/>
        <p:txBody>
          <a:body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pPr algn="ctr">
              <a:buNone/>
            </a:pPr>
            <a:endParaRPr lang="es-CO" sz="4400" b="0" strike="noStrike" spc="-1">
              <a:latin typeface="Arial"/>
            </a:endParaRPr>
          </a:p>
        </p:txBody>
      </p:sp>
      <p:sp>
        <p:nvSpPr>
          <p:cNvPr id="120" name="PlaceHolder 2"/>
          <p:cNvSpPr>
            <a:spLocks noGrp="1"/>
          </p:cNvSpPr>
          <p:nvPr>
            <p:ph/>
          </p:nvPr>
        </p:nvSpPr>
        <p:spPr>
          <a:xfrm>
            <a:off x="609480" y="1604520"/>
            <a:ext cx="3533400" cy="1896840"/>
          </a:xfrm>
          <a:prstGeom prst="rect">
            <a:avLst/>
          </a:prstGeom>
          <a:noFill/>
          <a:ln w="0">
            <a:noFill/>
          </a:ln>
        </p:spPr>
        <p:txBody>
          <a:bodyPr lIns="0" tIns="0" rIns="0" bIns="0" anchor="t">
            <a:normAutofit/>
          </a:bodyPr>
          <a:lstStyle/>
          <a:p>
            <a:endParaRPr lang="es-CO" sz="3200" b="0" strike="noStrike" spc="-1">
              <a:latin typeface="Arial"/>
            </a:endParaRPr>
          </a:p>
        </p:txBody>
      </p:sp>
      <p:sp>
        <p:nvSpPr>
          <p:cNvPr id="121" name="PlaceHolder 3"/>
          <p:cNvSpPr>
            <a:spLocks noGrp="1"/>
          </p:cNvSpPr>
          <p:nvPr>
            <p:ph/>
          </p:nvPr>
        </p:nvSpPr>
        <p:spPr>
          <a:xfrm>
            <a:off x="4320000" y="1604520"/>
            <a:ext cx="3533400" cy="1896840"/>
          </a:xfrm>
          <a:prstGeom prst="rect">
            <a:avLst/>
          </a:prstGeom>
          <a:noFill/>
          <a:ln w="0">
            <a:noFill/>
          </a:ln>
        </p:spPr>
        <p:txBody>
          <a:bodyPr lIns="0" tIns="0" rIns="0" bIns="0" anchor="t">
            <a:normAutofit/>
          </a:bodyPr>
          <a:lstStyle/>
          <a:p>
            <a:endParaRPr lang="es-CO" sz="3200" b="0" strike="noStrike" spc="-1">
              <a:latin typeface="Arial"/>
            </a:endParaRPr>
          </a:p>
        </p:txBody>
      </p:sp>
      <p:sp>
        <p:nvSpPr>
          <p:cNvPr id="122" name="PlaceHolder 4"/>
          <p:cNvSpPr>
            <a:spLocks noGrp="1"/>
          </p:cNvSpPr>
          <p:nvPr>
            <p:ph/>
          </p:nvPr>
        </p:nvSpPr>
        <p:spPr>
          <a:xfrm>
            <a:off x="8030520" y="1604520"/>
            <a:ext cx="3533400" cy="1896840"/>
          </a:xfrm>
          <a:prstGeom prst="rect">
            <a:avLst/>
          </a:prstGeom>
          <a:noFill/>
          <a:ln w="0">
            <a:noFill/>
          </a:ln>
        </p:spPr>
        <p:txBody>
          <a:bodyPr lIns="0" tIns="0" rIns="0" bIns="0" anchor="t">
            <a:normAutofit/>
          </a:bodyPr>
          <a:lstStyle/>
          <a:p>
            <a:endParaRPr lang="es-CO" sz="3200" b="0" strike="noStrike" spc="-1">
              <a:latin typeface="Arial"/>
            </a:endParaRPr>
          </a:p>
        </p:txBody>
      </p:sp>
      <p:sp>
        <p:nvSpPr>
          <p:cNvPr id="123" name="PlaceHolder 5"/>
          <p:cNvSpPr>
            <a:spLocks noGrp="1"/>
          </p:cNvSpPr>
          <p:nvPr>
            <p:ph/>
          </p:nvPr>
        </p:nvSpPr>
        <p:spPr>
          <a:xfrm>
            <a:off x="609480" y="3682080"/>
            <a:ext cx="3533400" cy="1896840"/>
          </a:xfrm>
          <a:prstGeom prst="rect">
            <a:avLst/>
          </a:prstGeom>
          <a:noFill/>
          <a:ln w="0">
            <a:noFill/>
          </a:ln>
        </p:spPr>
        <p:txBody>
          <a:bodyPr lIns="0" tIns="0" rIns="0" bIns="0" anchor="t">
            <a:normAutofit/>
          </a:bodyPr>
          <a:lstStyle/>
          <a:p>
            <a:endParaRPr lang="es-CO" sz="3200" b="0" strike="noStrike" spc="-1">
              <a:latin typeface="Arial"/>
            </a:endParaRPr>
          </a:p>
        </p:txBody>
      </p:sp>
      <p:sp>
        <p:nvSpPr>
          <p:cNvPr id="124" name="PlaceHolder 6"/>
          <p:cNvSpPr>
            <a:spLocks noGrp="1"/>
          </p:cNvSpPr>
          <p:nvPr>
            <p:ph/>
          </p:nvPr>
        </p:nvSpPr>
        <p:spPr>
          <a:xfrm>
            <a:off x="4320000" y="3682080"/>
            <a:ext cx="3533400" cy="1896840"/>
          </a:xfrm>
          <a:prstGeom prst="rect">
            <a:avLst/>
          </a:prstGeom>
          <a:noFill/>
          <a:ln w="0">
            <a:noFill/>
          </a:ln>
        </p:spPr>
        <p:txBody>
          <a:bodyPr lIns="0" tIns="0" rIns="0" bIns="0" anchor="t">
            <a:normAutofit/>
          </a:bodyPr>
          <a:lstStyle/>
          <a:p>
            <a:endParaRPr lang="es-CO" sz="3200" b="0" strike="noStrike" spc="-1">
              <a:latin typeface="Arial"/>
            </a:endParaRPr>
          </a:p>
        </p:txBody>
      </p:sp>
      <p:sp>
        <p:nvSpPr>
          <p:cNvPr id="125" name="PlaceHolder 7"/>
          <p:cNvSpPr>
            <a:spLocks noGrp="1"/>
          </p:cNvSpPr>
          <p:nvPr>
            <p:ph/>
          </p:nvPr>
        </p:nvSpPr>
        <p:spPr>
          <a:xfrm>
            <a:off x="8030520" y="3682080"/>
            <a:ext cx="3533400" cy="1896840"/>
          </a:xfrm>
          <a:prstGeom prst="rect">
            <a:avLst/>
          </a:prstGeom>
          <a:noFill/>
          <a:ln w="0">
            <a:noFill/>
          </a:ln>
        </p:spPr>
        <p:txBody>
          <a:bodyPr lIns="0" tIns="0" rIns="0" bIns="0" anchor="t">
            <a:normAutofit/>
          </a:bodyPr>
          <a:lstStyle/>
          <a:p>
            <a:endParaRPr lang="es-CO" sz="3200" b="0" strike="noStrike" spc="-1">
              <a:latin typeface="Arial"/>
            </a:endParaRPr>
          </a:p>
        </p:txBody>
      </p:sp>
      <p:sp>
        <p:nvSpPr>
          <p:cNvPr id="9" name="PlaceHolder 8"/>
          <p:cNvSpPr>
            <a:spLocks noGrp="1"/>
          </p:cNvSpPr>
          <p:nvPr>
            <p:ph type="ftr" idx="1"/>
          </p:nvPr>
        </p:nvSpPr>
        <p:spPr/>
        <p:txBody>
          <a:bodyPr/>
          <a:lstStyle/>
          <a:p>
            <a:r>
              <a:t>Footer</a:t>
            </a:r>
          </a:p>
        </p:txBody>
      </p:sp>
      <p:sp>
        <p:nvSpPr>
          <p:cNvPr id="10" name="PlaceHolder 9"/>
          <p:cNvSpPr>
            <a:spLocks noGrp="1"/>
          </p:cNvSpPr>
          <p:nvPr>
            <p:ph type="sldNum" idx="2"/>
          </p:nvPr>
        </p:nvSpPr>
        <p:spPr/>
        <p:txBody>
          <a:bodyPr/>
          <a:lstStyle/>
          <a:p>
            <a:fld id="{B4DEF2D8-4AB9-4B08-93DB-6135E13083D5}" type="slidenum">
              <a:t>‹Nº›</a:t>
            </a:fld>
            <a:endParaRPr/>
          </a:p>
        </p:txBody>
      </p:sp>
      <p:sp>
        <p:nvSpPr>
          <p:cNvPr id="11" name="PlaceHolder 10"/>
          <p:cNvSpPr>
            <a:spLocks noGrp="1"/>
          </p:cNvSpPr>
          <p:nvPr>
            <p:ph type="dt" idx="3"/>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pPr algn="ctr">
              <a:buNone/>
            </a:pPr>
            <a:endParaRPr lang="es-CO" sz="4400" b="0" strike="noStrike" spc="-1">
              <a:latin typeface="Arial"/>
            </a:endParaRPr>
          </a:p>
        </p:txBody>
      </p:sp>
      <p:sp>
        <p:nvSpPr>
          <p:cNvPr id="10" name="PlaceHolder 2"/>
          <p:cNvSpPr>
            <a:spLocks noGrp="1"/>
          </p:cNvSpPr>
          <p:nvPr>
            <p:ph/>
          </p:nvPr>
        </p:nvSpPr>
        <p:spPr>
          <a:xfrm>
            <a:off x="609480" y="1604520"/>
            <a:ext cx="5355000" cy="3977280"/>
          </a:xfrm>
          <a:prstGeom prst="rect">
            <a:avLst/>
          </a:prstGeom>
          <a:noFill/>
          <a:ln w="0">
            <a:noFill/>
          </a:ln>
        </p:spPr>
        <p:txBody>
          <a:bodyPr lIns="0" tIns="0" rIns="0" bIns="0" anchor="t">
            <a:normAutofit/>
          </a:bodyPr>
          <a:lstStyle/>
          <a:p>
            <a:endParaRPr lang="es-CO" sz="3200" b="0" strike="noStrike" spc="-1">
              <a:latin typeface="Arial"/>
            </a:endParaRPr>
          </a:p>
        </p:txBody>
      </p:sp>
      <p:sp>
        <p:nvSpPr>
          <p:cNvPr id="11" name="PlaceHolder 3"/>
          <p:cNvSpPr>
            <a:spLocks noGrp="1"/>
          </p:cNvSpPr>
          <p:nvPr>
            <p:ph/>
          </p:nvPr>
        </p:nvSpPr>
        <p:spPr>
          <a:xfrm>
            <a:off x="6232680" y="1604520"/>
            <a:ext cx="5355000" cy="3977280"/>
          </a:xfrm>
          <a:prstGeom prst="rect">
            <a:avLst/>
          </a:prstGeom>
          <a:noFill/>
          <a:ln w="0">
            <a:noFill/>
          </a:ln>
        </p:spPr>
        <p:txBody>
          <a:bodyPr lIns="0" tIns="0" rIns="0" bIns="0" anchor="t">
            <a:normAutofit/>
          </a:bodyPr>
          <a:lstStyle/>
          <a:p>
            <a:endParaRPr lang="es-CO"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pPr algn="ctr">
              <a:buNone/>
            </a:pPr>
            <a:endParaRPr lang="es-CO"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3520" cy="5307840"/>
          </a:xfrm>
          <a:prstGeom prst="rect">
            <a:avLst/>
          </a:prstGeom>
          <a:noFill/>
          <a:ln w="0">
            <a:noFill/>
          </a:ln>
        </p:spPr>
        <p:txBody>
          <a:bodyPr lIns="0" tIns="0" rIns="0" bIns="0" anchor="ctr">
            <a:noAutofit/>
          </a:bodyPr>
          <a:lstStyle/>
          <a:p>
            <a:pPr algn="ctr">
              <a:buNone/>
            </a:pPr>
            <a:endParaRPr lang="es-CO"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pPr algn="ctr">
              <a:buNone/>
            </a:pPr>
            <a:endParaRPr lang="es-CO" sz="4400" b="0" strike="noStrike" spc="-1">
              <a:latin typeface="Arial"/>
            </a:endParaRPr>
          </a:p>
        </p:txBody>
      </p:sp>
      <p:sp>
        <p:nvSpPr>
          <p:cNvPr id="15" name="PlaceHolder 2"/>
          <p:cNvSpPr>
            <a:spLocks noGrp="1"/>
          </p:cNvSpPr>
          <p:nvPr>
            <p:ph/>
          </p:nvPr>
        </p:nvSpPr>
        <p:spPr>
          <a:xfrm>
            <a:off x="609480" y="1604520"/>
            <a:ext cx="5355000" cy="1896840"/>
          </a:xfrm>
          <a:prstGeom prst="rect">
            <a:avLst/>
          </a:prstGeom>
          <a:noFill/>
          <a:ln w="0">
            <a:noFill/>
          </a:ln>
        </p:spPr>
        <p:txBody>
          <a:bodyPr lIns="0" tIns="0" rIns="0" bIns="0" anchor="t">
            <a:normAutofit/>
          </a:bodyPr>
          <a:lstStyle/>
          <a:p>
            <a:endParaRPr lang="es-CO" sz="3200" b="0" strike="noStrike" spc="-1">
              <a:latin typeface="Arial"/>
            </a:endParaRPr>
          </a:p>
        </p:txBody>
      </p:sp>
      <p:sp>
        <p:nvSpPr>
          <p:cNvPr id="16" name="PlaceHolder 3"/>
          <p:cNvSpPr>
            <a:spLocks noGrp="1"/>
          </p:cNvSpPr>
          <p:nvPr>
            <p:ph/>
          </p:nvPr>
        </p:nvSpPr>
        <p:spPr>
          <a:xfrm>
            <a:off x="6232680" y="1604520"/>
            <a:ext cx="5355000" cy="3977280"/>
          </a:xfrm>
          <a:prstGeom prst="rect">
            <a:avLst/>
          </a:prstGeom>
          <a:noFill/>
          <a:ln w="0">
            <a:noFill/>
          </a:ln>
        </p:spPr>
        <p:txBody>
          <a:bodyPr lIns="0" tIns="0" rIns="0" bIns="0" anchor="t">
            <a:normAutofit/>
          </a:bodyPr>
          <a:lstStyle/>
          <a:p>
            <a:endParaRPr lang="es-CO" sz="3200" b="0" strike="noStrike" spc="-1">
              <a:latin typeface="Arial"/>
            </a:endParaRPr>
          </a:p>
        </p:txBody>
      </p:sp>
      <p:sp>
        <p:nvSpPr>
          <p:cNvPr id="17" name="PlaceHolder 4"/>
          <p:cNvSpPr>
            <a:spLocks noGrp="1"/>
          </p:cNvSpPr>
          <p:nvPr>
            <p:ph/>
          </p:nvPr>
        </p:nvSpPr>
        <p:spPr>
          <a:xfrm>
            <a:off x="609480" y="3682080"/>
            <a:ext cx="5355000" cy="1896840"/>
          </a:xfrm>
          <a:prstGeom prst="rect">
            <a:avLst/>
          </a:prstGeom>
          <a:noFill/>
          <a:ln w="0">
            <a:noFill/>
          </a:ln>
        </p:spPr>
        <p:txBody>
          <a:bodyPr lIns="0" tIns="0" rIns="0" bIns="0" anchor="t">
            <a:normAutofit/>
          </a:bodyPr>
          <a:lstStyle/>
          <a:p>
            <a:endParaRPr lang="es-CO"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pPr algn="ctr">
              <a:buNone/>
            </a:pPr>
            <a:endParaRPr lang="es-CO" sz="4400" b="0" strike="noStrike" spc="-1">
              <a:latin typeface="Arial"/>
            </a:endParaRPr>
          </a:p>
        </p:txBody>
      </p:sp>
      <p:sp>
        <p:nvSpPr>
          <p:cNvPr id="19" name="PlaceHolder 2"/>
          <p:cNvSpPr>
            <a:spLocks noGrp="1"/>
          </p:cNvSpPr>
          <p:nvPr>
            <p:ph/>
          </p:nvPr>
        </p:nvSpPr>
        <p:spPr>
          <a:xfrm>
            <a:off x="609480" y="1604520"/>
            <a:ext cx="5355000" cy="3977280"/>
          </a:xfrm>
          <a:prstGeom prst="rect">
            <a:avLst/>
          </a:prstGeom>
          <a:noFill/>
          <a:ln w="0">
            <a:noFill/>
          </a:ln>
        </p:spPr>
        <p:txBody>
          <a:bodyPr lIns="0" tIns="0" rIns="0" bIns="0" anchor="t">
            <a:normAutofit/>
          </a:bodyPr>
          <a:lstStyle/>
          <a:p>
            <a:endParaRPr lang="es-CO" sz="3200" b="0" strike="noStrike" spc="-1">
              <a:latin typeface="Arial"/>
            </a:endParaRPr>
          </a:p>
        </p:txBody>
      </p:sp>
      <p:sp>
        <p:nvSpPr>
          <p:cNvPr id="20" name="PlaceHolder 3"/>
          <p:cNvSpPr>
            <a:spLocks noGrp="1"/>
          </p:cNvSpPr>
          <p:nvPr>
            <p:ph/>
          </p:nvPr>
        </p:nvSpPr>
        <p:spPr>
          <a:xfrm>
            <a:off x="6232680" y="1604520"/>
            <a:ext cx="5355000" cy="1896840"/>
          </a:xfrm>
          <a:prstGeom prst="rect">
            <a:avLst/>
          </a:prstGeom>
          <a:noFill/>
          <a:ln w="0">
            <a:noFill/>
          </a:ln>
        </p:spPr>
        <p:txBody>
          <a:bodyPr lIns="0" tIns="0" rIns="0" bIns="0" anchor="t">
            <a:normAutofit/>
          </a:bodyPr>
          <a:lstStyle/>
          <a:p>
            <a:endParaRPr lang="es-CO" sz="3200" b="0" strike="noStrike" spc="-1">
              <a:latin typeface="Arial"/>
            </a:endParaRPr>
          </a:p>
        </p:txBody>
      </p:sp>
      <p:sp>
        <p:nvSpPr>
          <p:cNvPr id="21" name="PlaceHolder 4"/>
          <p:cNvSpPr>
            <a:spLocks noGrp="1"/>
          </p:cNvSpPr>
          <p:nvPr>
            <p:ph/>
          </p:nvPr>
        </p:nvSpPr>
        <p:spPr>
          <a:xfrm>
            <a:off x="6232680" y="3682080"/>
            <a:ext cx="5355000" cy="1896840"/>
          </a:xfrm>
          <a:prstGeom prst="rect">
            <a:avLst/>
          </a:prstGeom>
          <a:noFill/>
          <a:ln w="0">
            <a:noFill/>
          </a:ln>
        </p:spPr>
        <p:txBody>
          <a:bodyPr lIns="0" tIns="0" rIns="0" bIns="0" anchor="t">
            <a:normAutofit/>
          </a:bodyPr>
          <a:lstStyle/>
          <a:p>
            <a:endParaRPr lang="es-CO"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pPr algn="ctr">
              <a:buNone/>
            </a:pPr>
            <a:endParaRPr lang="es-CO" sz="4400" b="0" strike="noStrike" spc="-1">
              <a:latin typeface="Arial"/>
            </a:endParaRPr>
          </a:p>
        </p:txBody>
      </p:sp>
      <p:sp>
        <p:nvSpPr>
          <p:cNvPr id="23" name="PlaceHolder 2"/>
          <p:cNvSpPr>
            <a:spLocks noGrp="1"/>
          </p:cNvSpPr>
          <p:nvPr>
            <p:ph/>
          </p:nvPr>
        </p:nvSpPr>
        <p:spPr>
          <a:xfrm>
            <a:off x="609480" y="1604520"/>
            <a:ext cx="5355000" cy="1896840"/>
          </a:xfrm>
          <a:prstGeom prst="rect">
            <a:avLst/>
          </a:prstGeom>
          <a:noFill/>
          <a:ln w="0">
            <a:noFill/>
          </a:ln>
        </p:spPr>
        <p:txBody>
          <a:bodyPr lIns="0" tIns="0" rIns="0" bIns="0" anchor="t">
            <a:normAutofit/>
          </a:bodyPr>
          <a:lstStyle/>
          <a:p>
            <a:endParaRPr lang="es-CO" sz="3200" b="0" strike="noStrike" spc="-1">
              <a:latin typeface="Arial"/>
            </a:endParaRPr>
          </a:p>
        </p:txBody>
      </p:sp>
      <p:sp>
        <p:nvSpPr>
          <p:cNvPr id="24" name="PlaceHolder 3"/>
          <p:cNvSpPr>
            <a:spLocks noGrp="1"/>
          </p:cNvSpPr>
          <p:nvPr>
            <p:ph/>
          </p:nvPr>
        </p:nvSpPr>
        <p:spPr>
          <a:xfrm>
            <a:off x="6232680" y="1604520"/>
            <a:ext cx="5355000" cy="1896840"/>
          </a:xfrm>
          <a:prstGeom prst="rect">
            <a:avLst/>
          </a:prstGeom>
          <a:noFill/>
          <a:ln w="0">
            <a:noFill/>
          </a:ln>
        </p:spPr>
        <p:txBody>
          <a:bodyPr lIns="0" tIns="0" rIns="0" bIns="0" anchor="t">
            <a:normAutofit/>
          </a:bodyPr>
          <a:lstStyle/>
          <a:p>
            <a:endParaRPr lang="es-CO" sz="3200" b="0" strike="noStrike" spc="-1">
              <a:latin typeface="Arial"/>
            </a:endParaRPr>
          </a:p>
        </p:txBody>
      </p:sp>
      <p:sp>
        <p:nvSpPr>
          <p:cNvPr id="25" name="PlaceHolder 4"/>
          <p:cNvSpPr>
            <a:spLocks noGrp="1"/>
          </p:cNvSpPr>
          <p:nvPr>
            <p:ph/>
          </p:nvPr>
        </p:nvSpPr>
        <p:spPr>
          <a:xfrm>
            <a:off x="609480" y="3682080"/>
            <a:ext cx="10973520" cy="1896840"/>
          </a:xfrm>
          <a:prstGeom prst="rect">
            <a:avLst/>
          </a:prstGeom>
          <a:noFill/>
          <a:ln w="0">
            <a:noFill/>
          </a:ln>
        </p:spPr>
        <p:txBody>
          <a:bodyPr lIns="0" tIns="0" rIns="0" bIns="0" anchor="t">
            <a:normAutofit/>
          </a:bodyPr>
          <a:lstStyle/>
          <a:p>
            <a:endParaRPr lang="es-CO"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jpe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2.jpe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Google Shape;6;p4"/>
          <p:cNvPicPr/>
          <p:nvPr/>
        </p:nvPicPr>
        <p:blipFill>
          <a:blip r:embed="rId14"/>
          <a:stretch/>
        </p:blipFill>
        <p:spPr>
          <a:xfrm>
            <a:off x="3240" y="0"/>
            <a:ext cx="12186360" cy="6857280"/>
          </a:xfrm>
          <a:prstGeom prst="rect">
            <a:avLst/>
          </a:prstGeom>
          <a:ln w="0">
            <a:noFill/>
          </a:ln>
        </p:spPr>
      </p:pic>
      <p:pic>
        <p:nvPicPr>
          <p:cNvPr id="6" name="Google Shape;7;p4"/>
          <p:cNvPicPr/>
          <p:nvPr/>
        </p:nvPicPr>
        <p:blipFill>
          <a:blip r:embed="rId15"/>
          <a:stretch/>
        </p:blipFill>
        <p:spPr>
          <a:xfrm>
            <a:off x="6480" y="0"/>
            <a:ext cx="12179880" cy="6857280"/>
          </a:xfrm>
          <a:prstGeom prst="rect">
            <a:avLst/>
          </a:prstGeom>
          <a:ln w="0">
            <a:noFill/>
          </a:ln>
        </p:spPr>
      </p:pic>
      <p:pic>
        <p:nvPicPr>
          <p:cNvPr id="2" name="Google Shape;9;p5"/>
          <p:cNvPicPr/>
          <p:nvPr/>
        </p:nvPicPr>
        <p:blipFill>
          <a:blip r:embed="rId16"/>
          <a:stretch/>
        </p:blipFill>
        <p:spPr>
          <a:xfrm>
            <a:off x="720" y="0"/>
            <a:ext cx="12191400" cy="6857280"/>
          </a:xfrm>
          <a:prstGeom prst="rect">
            <a:avLst/>
          </a:prstGeom>
          <a:ln w="0">
            <a:noFill/>
          </a:ln>
        </p:spPr>
      </p:pic>
      <p:sp>
        <p:nvSpPr>
          <p:cNvPr id="3"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pPr algn="ctr">
              <a:buNone/>
            </a:pPr>
            <a:r>
              <a:rPr lang="es-CO" sz="4400" b="0" strike="noStrike" spc="-1">
                <a:latin typeface="Arial"/>
              </a:rPr>
              <a:t>Pulse para editar el formato del texto de título</a:t>
            </a:r>
          </a:p>
        </p:txBody>
      </p:sp>
      <p:sp>
        <p:nvSpPr>
          <p:cNvPr id="4" name="PlaceHolder 2"/>
          <p:cNvSpPr>
            <a:spLocks noGrp="1"/>
          </p:cNvSpPr>
          <p:nvPr>
            <p:ph type="body"/>
          </p:nvPr>
        </p:nvSpPr>
        <p:spPr>
          <a:xfrm>
            <a:off x="609480" y="1604520"/>
            <a:ext cx="1097352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s-CO" sz="3200" b="0" strike="noStrike" spc="-1">
                <a:latin typeface="Arial"/>
              </a:rPr>
              <a:t>Pulse para editar el formato de texto del esquema</a:t>
            </a:r>
          </a:p>
          <a:p>
            <a:pPr marL="864000" lvl="1" indent="-324000">
              <a:spcBef>
                <a:spcPts val="1134"/>
              </a:spcBef>
              <a:buClr>
                <a:srgbClr val="000000"/>
              </a:buClr>
              <a:buSzPct val="75000"/>
              <a:buFont typeface="Symbol" charset="2"/>
              <a:buChar char=""/>
            </a:pPr>
            <a:r>
              <a:rPr lang="es-CO" sz="2800" b="0" strike="noStrike" spc="-1">
                <a:latin typeface="Arial"/>
              </a:rPr>
              <a:t>Segundo nivel del esquema</a:t>
            </a:r>
          </a:p>
          <a:p>
            <a:pPr marL="1296000" lvl="2" indent="-288000">
              <a:spcBef>
                <a:spcPts val="850"/>
              </a:spcBef>
              <a:buClr>
                <a:srgbClr val="000000"/>
              </a:buClr>
              <a:buSzPct val="45000"/>
              <a:buFont typeface="Wingdings" charset="2"/>
              <a:buChar char=""/>
            </a:pPr>
            <a:r>
              <a:rPr lang="es-CO" sz="2400" b="0" strike="noStrike" spc="-1">
                <a:latin typeface="Arial"/>
              </a:rPr>
              <a:t>Tercer nivel del esquema</a:t>
            </a:r>
          </a:p>
          <a:p>
            <a:pPr marL="1728000" lvl="3" indent="-216000">
              <a:spcBef>
                <a:spcPts val="567"/>
              </a:spcBef>
              <a:buClr>
                <a:srgbClr val="000000"/>
              </a:buClr>
              <a:buSzPct val="75000"/>
              <a:buFont typeface="Symbol" charset="2"/>
              <a:buChar char=""/>
            </a:pPr>
            <a:r>
              <a:rPr lang="es-CO" sz="2000" b="0" strike="noStrike" spc="-1">
                <a:latin typeface="Arial"/>
              </a:rPr>
              <a:t>Cuarto nivel del esquema</a:t>
            </a:r>
          </a:p>
          <a:p>
            <a:pPr marL="2160000" lvl="4" indent="-216000">
              <a:spcBef>
                <a:spcPts val="283"/>
              </a:spcBef>
              <a:buClr>
                <a:srgbClr val="000000"/>
              </a:buClr>
              <a:buSzPct val="45000"/>
              <a:buFont typeface="Wingdings" charset="2"/>
              <a:buChar char=""/>
            </a:pPr>
            <a:r>
              <a:rPr lang="es-CO" sz="2000" b="0" strike="noStrike" spc="-1">
                <a:latin typeface="Arial"/>
              </a:rPr>
              <a:t>Quinto nivel del esquema</a:t>
            </a:r>
          </a:p>
          <a:p>
            <a:pPr marL="2592000" lvl="5" indent="-216000">
              <a:spcBef>
                <a:spcPts val="283"/>
              </a:spcBef>
              <a:buClr>
                <a:srgbClr val="000000"/>
              </a:buClr>
              <a:buSzPct val="45000"/>
              <a:buFont typeface="Wingdings" charset="2"/>
              <a:buChar char=""/>
            </a:pPr>
            <a:r>
              <a:rPr lang="es-CO" sz="2000" b="0" strike="noStrike" spc="-1">
                <a:latin typeface="Arial"/>
              </a:rPr>
              <a:t>Sexto nivel del esquema</a:t>
            </a:r>
          </a:p>
          <a:p>
            <a:pPr marL="3024000" lvl="6" indent="-216000">
              <a:spcBef>
                <a:spcPts val="283"/>
              </a:spcBef>
              <a:buClr>
                <a:srgbClr val="000000"/>
              </a:buClr>
              <a:buSzPct val="45000"/>
              <a:buFont typeface="Wingdings" charset="2"/>
              <a:buChar char=""/>
            </a:pPr>
            <a:r>
              <a:rPr lang="es-CO" sz="2000" b="0" strike="noStrike" spc="-1">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 name="Google Shape;6;p4"/>
          <p:cNvPicPr/>
          <p:nvPr/>
        </p:nvPicPr>
        <p:blipFill>
          <a:blip r:embed="rId14"/>
          <a:stretch/>
        </p:blipFill>
        <p:spPr>
          <a:xfrm>
            <a:off x="3240" y="0"/>
            <a:ext cx="12186360" cy="6857280"/>
          </a:xfrm>
          <a:prstGeom prst="rect">
            <a:avLst/>
          </a:prstGeom>
          <a:ln w="0">
            <a:noFill/>
          </a:ln>
        </p:spPr>
      </p:pic>
      <p:pic>
        <p:nvPicPr>
          <p:cNvPr id="42" name="Google Shape;7;p4"/>
          <p:cNvPicPr/>
          <p:nvPr/>
        </p:nvPicPr>
        <p:blipFill>
          <a:blip r:embed="rId15"/>
          <a:stretch/>
        </p:blipFill>
        <p:spPr>
          <a:xfrm>
            <a:off x="6480" y="0"/>
            <a:ext cx="12179880" cy="6857280"/>
          </a:xfrm>
          <a:prstGeom prst="rect">
            <a:avLst/>
          </a:prstGeom>
          <a:ln w="0">
            <a:noFill/>
          </a:ln>
        </p:spPr>
      </p:pic>
      <p:pic>
        <p:nvPicPr>
          <p:cNvPr id="43" name="Google Shape;11;p6"/>
          <p:cNvPicPr/>
          <p:nvPr/>
        </p:nvPicPr>
        <p:blipFill>
          <a:blip r:embed="rId15"/>
          <a:stretch/>
        </p:blipFill>
        <p:spPr>
          <a:xfrm>
            <a:off x="6480" y="0"/>
            <a:ext cx="12179880" cy="6857280"/>
          </a:xfrm>
          <a:prstGeom prst="rect">
            <a:avLst/>
          </a:prstGeom>
          <a:ln w="0">
            <a:noFill/>
          </a:ln>
        </p:spPr>
      </p:pic>
      <p:pic>
        <p:nvPicPr>
          <p:cNvPr id="44" name="Google Shape;12;p6"/>
          <p:cNvPicPr/>
          <p:nvPr/>
        </p:nvPicPr>
        <p:blipFill>
          <a:blip r:embed="rId14"/>
          <a:stretch/>
        </p:blipFill>
        <p:spPr>
          <a:xfrm>
            <a:off x="3240" y="0"/>
            <a:ext cx="12186360" cy="6857280"/>
          </a:xfrm>
          <a:prstGeom prst="rect">
            <a:avLst/>
          </a:prstGeom>
          <a:ln w="0">
            <a:noFill/>
          </a:ln>
        </p:spPr>
      </p:pic>
      <p:sp>
        <p:nvSpPr>
          <p:cNvPr id="45" name="PlaceHolder 1"/>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pPr algn="ctr">
              <a:buNone/>
            </a:pPr>
            <a:r>
              <a:rPr lang="es-CO" sz="4400" b="0" strike="noStrike" spc="-1">
                <a:latin typeface="Arial"/>
              </a:rPr>
              <a:t>Pulse para editar el formato del texto de título</a:t>
            </a:r>
          </a:p>
        </p:txBody>
      </p:sp>
      <p:sp>
        <p:nvSpPr>
          <p:cNvPr id="46" name="PlaceHolder 2"/>
          <p:cNvSpPr>
            <a:spLocks noGrp="1"/>
          </p:cNvSpPr>
          <p:nvPr>
            <p:ph type="body"/>
          </p:nvPr>
        </p:nvSpPr>
        <p:spPr>
          <a:xfrm>
            <a:off x="609480" y="1604520"/>
            <a:ext cx="1097352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s-CO" sz="3200" b="0" strike="noStrike" spc="-1">
                <a:latin typeface="Arial"/>
              </a:rPr>
              <a:t>Pulse para editar el formato de texto del esquema</a:t>
            </a:r>
          </a:p>
          <a:p>
            <a:pPr marL="864000" lvl="1" indent="-324000">
              <a:spcBef>
                <a:spcPts val="1134"/>
              </a:spcBef>
              <a:buClr>
                <a:srgbClr val="000000"/>
              </a:buClr>
              <a:buSzPct val="75000"/>
              <a:buFont typeface="Symbol" charset="2"/>
              <a:buChar char=""/>
            </a:pPr>
            <a:r>
              <a:rPr lang="es-CO" sz="2800" b="0" strike="noStrike" spc="-1">
                <a:latin typeface="Arial"/>
              </a:rPr>
              <a:t>Segundo nivel del esquema</a:t>
            </a:r>
          </a:p>
          <a:p>
            <a:pPr marL="1296000" lvl="2" indent="-288000">
              <a:spcBef>
                <a:spcPts val="850"/>
              </a:spcBef>
              <a:buClr>
                <a:srgbClr val="000000"/>
              </a:buClr>
              <a:buSzPct val="45000"/>
              <a:buFont typeface="Wingdings" charset="2"/>
              <a:buChar char=""/>
            </a:pPr>
            <a:r>
              <a:rPr lang="es-CO" sz="2400" b="0" strike="noStrike" spc="-1">
                <a:latin typeface="Arial"/>
              </a:rPr>
              <a:t>Tercer nivel del esquema</a:t>
            </a:r>
          </a:p>
          <a:p>
            <a:pPr marL="1728000" lvl="3" indent="-216000">
              <a:spcBef>
                <a:spcPts val="567"/>
              </a:spcBef>
              <a:buClr>
                <a:srgbClr val="000000"/>
              </a:buClr>
              <a:buSzPct val="75000"/>
              <a:buFont typeface="Symbol" charset="2"/>
              <a:buChar char=""/>
            </a:pPr>
            <a:r>
              <a:rPr lang="es-CO" sz="2000" b="0" strike="noStrike" spc="-1">
                <a:latin typeface="Arial"/>
              </a:rPr>
              <a:t>Cuarto nivel del esquema</a:t>
            </a:r>
          </a:p>
          <a:p>
            <a:pPr marL="2160000" lvl="4" indent="-216000">
              <a:spcBef>
                <a:spcPts val="283"/>
              </a:spcBef>
              <a:buClr>
                <a:srgbClr val="000000"/>
              </a:buClr>
              <a:buSzPct val="45000"/>
              <a:buFont typeface="Wingdings" charset="2"/>
              <a:buChar char=""/>
            </a:pPr>
            <a:r>
              <a:rPr lang="es-CO" sz="2000" b="0" strike="noStrike" spc="-1">
                <a:latin typeface="Arial"/>
              </a:rPr>
              <a:t>Quinto nivel del esquema</a:t>
            </a:r>
          </a:p>
          <a:p>
            <a:pPr marL="2592000" lvl="5" indent="-216000">
              <a:spcBef>
                <a:spcPts val="283"/>
              </a:spcBef>
              <a:buClr>
                <a:srgbClr val="000000"/>
              </a:buClr>
              <a:buSzPct val="45000"/>
              <a:buFont typeface="Wingdings" charset="2"/>
              <a:buChar char=""/>
            </a:pPr>
            <a:r>
              <a:rPr lang="es-CO" sz="2000" b="0" strike="noStrike" spc="-1">
                <a:latin typeface="Arial"/>
              </a:rPr>
              <a:t>Sexto nivel del esquema</a:t>
            </a:r>
          </a:p>
          <a:p>
            <a:pPr marL="3024000" lvl="6" indent="-216000">
              <a:spcBef>
                <a:spcPts val="283"/>
              </a:spcBef>
              <a:buClr>
                <a:srgbClr val="000000"/>
              </a:buClr>
              <a:buSzPct val="45000"/>
              <a:buFont typeface="Wingdings" charset="2"/>
              <a:buChar char=""/>
            </a:pPr>
            <a:r>
              <a:rPr lang="es-CO" sz="2000" b="0" strike="noStrike" spc="-1">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3" name="Google Shape;6;p4"/>
          <p:cNvPicPr/>
          <p:nvPr/>
        </p:nvPicPr>
        <p:blipFill>
          <a:blip r:embed="rId14"/>
          <a:stretch/>
        </p:blipFill>
        <p:spPr>
          <a:xfrm>
            <a:off x="3240" y="0"/>
            <a:ext cx="12186360" cy="6857280"/>
          </a:xfrm>
          <a:prstGeom prst="rect">
            <a:avLst/>
          </a:prstGeom>
          <a:ln w="0">
            <a:noFill/>
          </a:ln>
        </p:spPr>
      </p:pic>
      <p:pic>
        <p:nvPicPr>
          <p:cNvPr id="84" name="Google Shape;7;p4"/>
          <p:cNvPicPr/>
          <p:nvPr/>
        </p:nvPicPr>
        <p:blipFill>
          <a:blip r:embed="rId15"/>
          <a:stretch/>
        </p:blipFill>
        <p:spPr>
          <a:xfrm>
            <a:off x="6480" y="0"/>
            <a:ext cx="12179880" cy="6857280"/>
          </a:xfrm>
          <a:prstGeom prst="rect">
            <a:avLst/>
          </a:prstGeom>
          <a:ln w="0">
            <a:noFill/>
          </a:ln>
        </p:spPr>
      </p:pic>
      <p:sp>
        <p:nvSpPr>
          <p:cNvPr id="85" name="PlaceHolder 1"/>
          <p:cNvSpPr>
            <a:spLocks noGrp="1"/>
          </p:cNvSpPr>
          <p:nvPr>
            <p:ph type="ftr" idx="1"/>
          </p:nvPr>
        </p:nvSpPr>
        <p:spPr>
          <a:xfrm>
            <a:off x="4166280" y="6356520"/>
            <a:ext cx="3860640" cy="364320"/>
          </a:xfrm>
          <a:prstGeom prst="rect">
            <a:avLst/>
          </a:prstGeom>
          <a:noFill/>
          <a:ln w="0">
            <a:noFill/>
          </a:ln>
        </p:spPr>
        <p:txBody>
          <a:bodyPr lIns="90000" tIns="45000" rIns="90000" bIns="45000" anchor="t">
            <a:noAutofit/>
          </a:bodyPr>
          <a:lstStyle>
            <a:lvl1pPr algn="ctr">
              <a:lnSpc>
                <a:spcPct val="100000"/>
              </a:lnSpc>
              <a:buNone/>
              <a:defRPr lang="es-CO" sz="1400" b="0" strike="noStrike" spc="-1">
                <a:latin typeface="Times New Roman"/>
              </a:defRPr>
            </a:lvl1pPr>
          </a:lstStyle>
          <a:p>
            <a:pPr algn="ctr">
              <a:lnSpc>
                <a:spcPct val="100000"/>
              </a:lnSpc>
              <a:buNone/>
            </a:pPr>
            <a:r>
              <a:rPr lang="es-CO" sz="1400" b="0" strike="noStrike" spc="-1">
                <a:latin typeface="Times New Roman"/>
              </a:rPr>
              <a:t>&lt;pie de página&gt;</a:t>
            </a:r>
          </a:p>
        </p:txBody>
      </p:sp>
      <p:sp>
        <p:nvSpPr>
          <p:cNvPr id="86" name="PlaceHolder 2"/>
          <p:cNvSpPr>
            <a:spLocks noGrp="1"/>
          </p:cNvSpPr>
          <p:nvPr>
            <p:ph type="sldNum" idx="2"/>
          </p:nvPr>
        </p:nvSpPr>
        <p:spPr>
          <a:xfrm>
            <a:off x="8738640" y="6356520"/>
            <a:ext cx="2844360" cy="364320"/>
          </a:xfrm>
          <a:prstGeom prst="rect">
            <a:avLst/>
          </a:prstGeom>
          <a:noFill/>
          <a:ln w="0">
            <a:noFill/>
          </a:ln>
        </p:spPr>
        <p:txBody>
          <a:bodyPr lIns="90000" tIns="45000" rIns="90000" bIns="45000" anchor="t">
            <a:noAutofit/>
          </a:bodyPr>
          <a:lstStyle>
            <a:lvl1pPr>
              <a:lnSpc>
                <a:spcPct val="100000"/>
              </a:lnSpc>
              <a:buNone/>
              <a:tabLst>
                <a:tab pos="0" algn="l"/>
              </a:tabLst>
              <a:defRPr lang="es-ES" sz="2260" b="0" strike="noStrike" spc="-1">
                <a:solidFill>
                  <a:srgbClr val="000000"/>
                </a:solidFill>
                <a:latin typeface="Calibri"/>
                <a:ea typeface="Calibri"/>
              </a:defRPr>
            </a:lvl1pPr>
          </a:lstStyle>
          <a:p>
            <a:pPr>
              <a:lnSpc>
                <a:spcPct val="100000"/>
              </a:lnSpc>
              <a:buNone/>
              <a:tabLst>
                <a:tab pos="0" algn="l"/>
              </a:tabLst>
            </a:pPr>
            <a:fld id="{E04D59EB-D54E-420D-B898-0FF1AF8DF2A4}" type="slidenum">
              <a:rPr lang="es-ES" sz="2260" b="0" strike="noStrike" spc="-1">
                <a:solidFill>
                  <a:srgbClr val="000000"/>
                </a:solidFill>
                <a:latin typeface="Calibri"/>
                <a:ea typeface="Calibri"/>
              </a:rPr>
              <a:t>‹Nº›</a:t>
            </a:fld>
            <a:endParaRPr lang="es-CO" sz="2260" b="0" strike="noStrike" spc="-1">
              <a:latin typeface="Times New Roman"/>
            </a:endParaRPr>
          </a:p>
        </p:txBody>
      </p:sp>
      <p:sp>
        <p:nvSpPr>
          <p:cNvPr id="87" name="PlaceHolder 3"/>
          <p:cNvSpPr>
            <a:spLocks noGrp="1"/>
          </p:cNvSpPr>
          <p:nvPr>
            <p:ph type="dt" idx="3"/>
          </p:nvPr>
        </p:nvSpPr>
        <p:spPr>
          <a:xfrm>
            <a:off x="609840" y="6356520"/>
            <a:ext cx="2844360" cy="364320"/>
          </a:xfrm>
          <a:prstGeom prst="rect">
            <a:avLst/>
          </a:prstGeom>
          <a:noFill/>
          <a:ln w="0">
            <a:noFill/>
          </a:ln>
        </p:spPr>
        <p:txBody>
          <a:bodyPr lIns="90000" tIns="45000" rIns="90000" bIns="45000" anchor="t">
            <a:noAutofit/>
          </a:bodyPr>
          <a:lstStyle>
            <a:lvl1pPr>
              <a:defRPr lang="es-CO" sz="1400" b="0" strike="noStrike" spc="-1">
                <a:latin typeface="Times New Roman"/>
              </a:defRPr>
            </a:lvl1pPr>
          </a:lstStyle>
          <a:p>
            <a:r>
              <a:rPr lang="es-CO" sz="1400" b="0" strike="noStrike" spc="-1">
                <a:latin typeface="Times New Roman"/>
              </a:rPr>
              <a:t>&lt;fecha/hora&gt;</a:t>
            </a:r>
          </a:p>
        </p:txBody>
      </p:sp>
      <p:sp>
        <p:nvSpPr>
          <p:cNvPr id="88" name="PlaceHolder 4"/>
          <p:cNvSpPr>
            <a:spLocks noGrp="1"/>
          </p:cNvSpPr>
          <p:nvPr>
            <p:ph type="title"/>
          </p:nvPr>
        </p:nvSpPr>
        <p:spPr>
          <a:xfrm>
            <a:off x="609480" y="273600"/>
            <a:ext cx="10973520" cy="1144800"/>
          </a:xfrm>
          <a:prstGeom prst="rect">
            <a:avLst/>
          </a:prstGeom>
          <a:noFill/>
          <a:ln w="0">
            <a:noFill/>
          </a:ln>
        </p:spPr>
        <p:txBody>
          <a:bodyPr lIns="0" tIns="0" rIns="0" bIns="0" anchor="ctr">
            <a:noAutofit/>
          </a:bodyPr>
          <a:lstStyle/>
          <a:p>
            <a:pPr algn="ctr">
              <a:buNone/>
            </a:pPr>
            <a:r>
              <a:rPr lang="es-CO" sz="4400" b="0" strike="noStrike" spc="-1">
                <a:latin typeface="Arial"/>
              </a:rPr>
              <a:t>Pulse para editar el formato del texto de título</a:t>
            </a:r>
          </a:p>
        </p:txBody>
      </p:sp>
      <p:sp>
        <p:nvSpPr>
          <p:cNvPr id="89" name="PlaceHolder 5"/>
          <p:cNvSpPr>
            <a:spLocks noGrp="1"/>
          </p:cNvSpPr>
          <p:nvPr>
            <p:ph type="body"/>
          </p:nvPr>
        </p:nvSpPr>
        <p:spPr>
          <a:xfrm>
            <a:off x="609480" y="1604520"/>
            <a:ext cx="1097352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s-CO" sz="3200" b="0" strike="noStrike" spc="-1">
                <a:latin typeface="Arial"/>
              </a:rPr>
              <a:t>Pulse para editar el formato de texto del esquema</a:t>
            </a:r>
          </a:p>
          <a:p>
            <a:pPr marL="864000" lvl="1" indent="-324000">
              <a:spcBef>
                <a:spcPts val="1134"/>
              </a:spcBef>
              <a:buClr>
                <a:srgbClr val="000000"/>
              </a:buClr>
              <a:buSzPct val="75000"/>
              <a:buFont typeface="Symbol" charset="2"/>
              <a:buChar char=""/>
            </a:pPr>
            <a:r>
              <a:rPr lang="es-CO" sz="2800" b="0" strike="noStrike" spc="-1">
                <a:latin typeface="Arial"/>
              </a:rPr>
              <a:t>Segundo nivel del esquema</a:t>
            </a:r>
          </a:p>
          <a:p>
            <a:pPr marL="1296000" lvl="2" indent="-288000">
              <a:spcBef>
                <a:spcPts val="850"/>
              </a:spcBef>
              <a:buClr>
                <a:srgbClr val="000000"/>
              </a:buClr>
              <a:buSzPct val="45000"/>
              <a:buFont typeface="Wingdings" charset="2"/>
              <a:buChar char=""/>
            </a:pPr>
            <a:r>
              <a:rPr lang="es-CO" sz="2400" b="0" strike="noStrike" spc="-1">
                <a:latin typeface="Arial"/>
              </a:rPr>
              <a:t>Tercer nivel del esquema</a:t>
            </a:r>
          </a:p>
          <a:p>
            <a:pPr marL="1728000" lvl="3" indent="-216000">
              <a:spcBef>
                <a:spcPts val="567"/>
              </a:spcBef>
              <a:buClr>
                <a:srgbClr val="000000"/>
              </a:buClr>
              <a:buSzPct val="75000"/>
              <a:buFont typeface="Symbol" charset="2"/>
              <a:buChar char=""/>
            </a:pPr>
            <a:r>
              <a:rPr lang="es-CO" sz="2000" b="0" strike="noStrike" spc="-1">
                <a:latin typeface="Arial"/>
              </a:rPr>
              <a:t>Cuarto nivel del esquema</a:t>
            </a:r>
          </a:p>
          <a:p>
            <a:pPr marL="2160000" lvl="4" indent="-216000">
              <a:spcBef>
                <a:spcPts val="283"/>
              </a:spcBef>
              <a:buClr>
                <a:srgbClr val="000000"/>
              </a:buClr>
              <a:buSzPct val="45000"/>
              <a:buFont typeface="Wingdings" charset="2"/>
              <a:buChar char=""/>
            </a:pPr>
            <a:r>
              <a:rPr lang="es-CO" sz="2000" b="0" strike="noStrike" spc="-1">
                <a:latin typeface="Arial"/>
              </a:rPr>
              <a:t>Quinto nivel del esquema</a:t>
            </a:r>
          </a:p>
          <a:p>
            <a:pPr marL="2592000" lvl="5" indent="-216000">
              <a:spcBef>
                <a:spcPts val="283"/>
              </a:spcBef>
              <a:buClr>
                <a:srgbClr val="000000"/>
              </a:buClr>
              <a:buSzPct val="45000"/>
              <a:buFont typeface="Wingdings" charset="2"/>
              <a:buChar char=""/>
            </a:pPr>
            <a:r>
              <a:rPr lang="es-CO" sz="2000" b="0" strike="noStrike" spc="-1">
                <a:latin typeface="Arial"/>
              </a:rPr>
              <a:t>Sexto nivel del esquema</a:t>
            </a:r>
          </a:p>
          <a:p>
            <a:pPr marL="3024000" lvl="6" indent="-216000">
              <a:spcBef>
                <a:spcPts val="283"/>
              </a:spcBef>
              <a:buClr>
                <a:srgbClr val="000000"/>
              </a:buClr>
              <a:buSzPct val="45000"/>
              <a:buFont typeface="Wingdings" charset="2"/>
              <a:buChar char=""/>
            </a:pPr>
            <a:r>
              <a:rPr lang="es-CO" sz="2000" b="0" strike="noStrike" spc="-1">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5.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customXml" Target="../ink/ink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5.xml"/><Relationship Id="rId5" Type="http://schemas.openxmlformats.org/officeDocument/2006/relationships/image" Target="../media/image28.png"/><Relationship Id="rId4" Type="http://schemas.openxmlformats.org/officeDocument/2006/relationships/customXml" Target="../ink/ink8.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png"/><Relationship Id="rId1" Type="http://schemas.openxmlformats.org/officeDocument/2006/relationships/slideLayout" Target="../slideLayouts/slideLayout25.xml"/><Relationship Id="rId5" Type="http://schemas.openxmlformats.org/officeDocument/2006/relationships/image" Target="../media/image30.png"/><Relationship Id="rId4" Type="http://schemas.openxmlformats.org/officeDocument/2006/relationships/customXml" Target="../ink/ink9.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25.xml"/><Relationship Id="rId6" Type="http://schemas.openxmlformats.org/officeDocument/2006/relationships/customXml" Target="../ink/ink10.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5.xml"/><Relationship Id="rId5" Type="http://schemas.openxmlformats.org/officeDocument/2006/relationships/image" Target="../media/image38.png"/><Relationship Id="rId4" Type="http://schemas.openxmlformats.org/officeDocument/2006/relationships/customXml" Target="../ink/ink11.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5.xml"/><Relationship Id="rId5" Type="http://schemas.openxmlformats.org/officeDocument/2006/relationships/image" Target="../media/image41.png"/><Relationship Id="rId4" Type="http://schemas.openxmlformats.org/officeDocument/2006/relationships/customXml" Target="../ink/ink1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5.xml"/><Relationship Id="rId5" Type="http://schemas.openxmlformats.org/officeDocument/2006/relationships/image" Target="../media/image44.png"/><Relationship Id="rId4" Type="http://schemas.openxmlformats.org/officeDocument/2006/relationships/customXml" Target="../ink/ink13.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customXml" Target="../ink/ink14.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46.png"/><Relationship Id="rId1" Type="http://schemas.openxmlformats.org/officeDocument/2006/relationships/slideLayout" Target="../slideLayouts/slideLayout25.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www.rankia.com/diccionario/trading/heterocedasticidad" TargetMode="External"/><Relationship Id="rId1" Type="http://schemas.openxmlformats.org/officeDocument/2006/relationships/slideLayout" Target="../slideLayouts/slideLayout25.xml"/><Relationship Id="rId6" Type="http://schemas.openxmlformats.org/officeDocument/2006/relationships/image" Target="../media/image50.png"/><Relationship Id="rId5" Type="http://schemas.openxmlformats.org/officeDocument/2006/relationships/customXml" Target="../ink/ink16.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51.png"/><Relationship Id="rId1" Type="http://schemas.openxmlformats.org/officeDocument/2006/relationships/slideLayout" Target="../slideLayouts/slideLayout25.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customXml" Target="../ink/ink4.xml"/><Relationship Id="rId5" Type="http://schemas.openxmlformats.org/officeDocument/2006/relationships/image" Target="../media/image10.png"/><Relationship Id="rId4" Type="http://schemas.openxmlformats.org/officeDocument/2006/relationships/customXml" Target="../ink/ink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53.png"/><Relationship Id="rId1" Type="http://schemas.openxmlformats.org/officeDocument/2006/relationships/slideLayout" Target="../slideLayouts/slideLayout25.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2.png"/><Relationship Id="rId1" Type="http://schemas.openxmlformats.org/officeDocument/2006/relationships/slideLayout" Target="../slideLayouts/slideLayout25.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5.xml"/><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14.png"/><Relationship Id="rId1" Type="http://schemas.openxmlformats.org/officeDocument/2006/relationships/slideLayout" Target="../slideLayouts/slideLayout25.xml"/><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16.png"/><Relationship Id="rId1" Type="http://schemas.openxmlformats.org/officeDocument/2006/relationships/slideLayout" Target="../slideLayouts/slideLayout25.xml"/><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Google Shape;75;p1"/>
          <p:cNvSpPr/>
          <p:nvPr/>
        </p:nvSpPr>
        <p:spPr>
          <a:xfrm>
            <a:off x="197640" y="1260000"/>
            <a:ext cx="4662360" cy="3593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15000"/>
              </a:lnSpc>
              <a:buNone/>
              <a:tabLst>
                <a:tab pos="0" algn="l"/>
              </a:tabLst>
            </a:pPr>
            <a:r>
              <a:rPr lang="es-ES" sz="5000" b="0" strike="noStrike" spc="-1">
                <a:solidFill>
                  <a:srgbClr val="FFFFFF"/>
                </a:solidFill>
                <a:latin typeface="Calibri"/>
                <a:ea typeface="Calibri"/>
              </a:rPr>
              <a:t>Aprendizaje Supervisado – Regresión Lineal</a:t>
            </a:r>
            <a:endParaRPr lang="es-CO" sz="5000" b="0" strike="noStrike" spc="-1">
              <a:latin typeface="Arial"/>
            </a:endParaRPr>
          </a:p>
        </p:txBody>
      </p:sp>
      <p:pic>
        <p:nvPicPr>
          <p:cNvPr id="127" name="Imagen 2" descr="Diagrama&#10;&#10;Descripción generada automáticamente"/>
          <p:cNvPicPr/>
          <p:nvPr/>
        </p:nvPicPr>
        <p:blipFill>
          <a:blip r:embed="rId2"/>
          <a:srcRect l="9853" r="1423"/>
          <a:stretch/>
        </p:blipFill>
        <p:spPr>
          <a:xfrm>
            <a:off x="5149080" y="0"/>
            <a:ext cx="7043760" cy="6857280"/>
          </a:xfrm>
          <a:prstGeom prst="rect">
            <a:avLst/>
          </a:prstGeom>
          <a:ln w="0">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CuadroTexto 2"/>
          <p:cNvSpPr/>
          <p:nvPr/>
        </p:nvSpPr>
        <p:spPr>
          <a:xfrm>
            <a:off x="401400" y="2007000"/>
            <a:ext cx="4819680" cy="3496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es-ES" sz="1600" b="0" strike="noStrike" spc="-1">
                <a:solidFill>
                  <a:srgbClr val="000000"/>
                </a:solidFill>
                <a:latin typeface="Arial"/>
                <a:ea typeface="Arial"/>
              </a:rPr>
              <a:t>Se considera que una tarea no está supervisada si se utilizan datos no etiquetados. Esto significa que no es necesario proporcionar al modelo ningún tipo de etiqueta o solución mientras se entrena el modelo. </a:t>
            </a:r>
            <a:endParaRPr lang="es-CO" sz="1600" b="0" strike="noStrike" spc="-1">
              <a:latin typeface="Arial"/>
            </a:endParaRPr>
          </a:p>
          <a:p>
            <a:pPr algn="just">
              <a:lnSpc>
                <a:spcPct val="100000"/>
              </a:lnSpc>
              <a:buNone/>
            </a:pPr>
            <a:endParaRPr lang="es-CO" sz="1600" b="0" strike="noStrike" spc="-1">
              <a:latin typeface="Arial"/>
            </a:endParaRPr>
          </a:p>
          <a:p>
            <a:pPr algn="just">
              <a:lnSpc>
                <a:spcPct val="100000"/>
              </a:lnSpc>
              <a:buNone/>
            </a:pPr>
            <a:r>
              <a:rPr lang="es-ES" sz="1600" b="0" strike="noStrike" spc="-1">
                <a:solidFill>
                  <a:srgbClr val="000000"/>
                </a:solidFill>
                <a:latin typeface="Arial"/>
                <a:ea typeface="Arial"/>
              </a:rPr>
              <a:t> Fíjate en la imagen anterior. ¿Te has fijado en el árbol de la imagen? Lo que acabas de hacer, al fijarte en el objeto de la imagen e identificarlo como un árbol, se llama etiquetar la imagen. A diferencia de ti, un ordenador sólo ve esa imagen como una matriz de píxeles de intensidad variable.</a:t>
            </a:r>
            <a:endParaRPr lang="es-CO" sz="1600" b="0" strike="noStrike" spc="-1">
              <a:latin typeface="Arial"/>
            </a:endParaRPr>
          </a:p>
          <a:p>
            <a:pPr algn="just">
              <a:lnSpc>
                <a:spcPct val="100000"/>
              </a:lnSpc>
              <a:buNone/>
            </a:pPr>
            <a:r>
              <a:rPr lang="es-ES" sz="1600" b="0" strike="noStrike" spc="-1">
                <a:solidFill>
                  <a:srgbClr val="000000"/>
                </a:solidFill>
                <a:latin typeface="Arial"/>
                <a:ea typeface="Arial"/>
              </a:rPr>
              <a:t>    Como esta imagen no tiene el etiquetado en sus datos originales, se considera sin etiquetar.</a:t>
            </a:r>
            <a:endParaRPr lang="es-CO" sz="1600" b="0" strike="noStrike" spc="-1">
              <a:latin typeface="Arial"/>
            </a:endParaRPr>
          </a:p>
        </p:txBody>
      </p:sp>
      <p:sp>
        <p:nvSpPr>
          <p:cNvPr id="156" name="CuadroTexto 4"/>
          <p:cNvSpPr/>
          <p:nvPr/>
        </p:nvSpPr>
        <p:spPr>
          <a:xfrm>
            <a:off x="2199600" y="621360"/>
            <a:ext cx="779400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CO" sz="3600" b="0" strike="noStrike" spc="-1">
                <a:solidFill>
                  <a:srgbClr val="000000"/>
                </a:solidFill>
                <a:latin typeface="Arial"/>
                <a:ea typeface="Arial"/>
              </a:rPr>
              <a:t>Aprendizaje no supervisado</a:t>
            </a:r>
            <a:endParaRPr lang="es-CO" sz="3600" b="0" strike="noStrike" spc="-1">
              <a:latin typeface="Arial"/>
            </a:endParaRPr>
          </a:p>
        </p:txBody>
      </p:sp>
      <p:pic>
        <p:nvPicPr>
          <p:cNvPr id="157" name="Imagen 5"/>
          <p:cNvPicPr/>
          <p:nvPr/>
        </p:nvPicPr>
        <p:blipFill>
          <a:blip r:embed="rId2"/>
          <a:stretch/>
        </p:blipFill>
        <p:spPr>
          <a:xfrm>
            <a:off x="6096960" y="1731240"/>
            <a:ext cx="5782680" cy="3734280"/>
          </a:xfrm>
          <a:prstGeom prst="rect">
            <a:avLst/>
          </a:prstGeom>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CuadroTexto 4"/>
          <p:cNvSpPr/>
          <p:nvPr/>
        </p:nvSpPr>
        <p:spPr>
          <a:xfrm>
            <a:off x="2199600" y="621360"/>
            <a:ext cx="779400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CO" sz="3600" b="0" strike="noStrike" spc="-1">
                <a:solidFill>
                  <a:srgbClr val="000000"/>
                </a:solidFill>
                <a:latin typeface="Arial"/>
                <a:ea typeface="Arial"/>
              </a:rPr>
              <a:t>Paso 2: Construir el dataset</a:t>
            </a:r>
            <a:endParaRPr lang="es-CO" sz="3600" b="0" strike="noStrike" spc="-1">
              <a:latin typeface="Arial"/>
            </a:endParaRPr>
          </a:p>
        </p:txBody>
      </p:sp>
      <p:pic>
        <p:nvPicPr>
          <p:cNvPr id="159" name="Imagen 3"/>
          <p:cNvPicPr/>
          <p:nvPr/>
        </p:nvPicPr>
        <p:blipFill>
          <a:blip r:embed="rId2"/>
          <a:stretch/>
        </p:blipFill>
        <p:spPr>
          <a:xfrm>
            <a:off x="2324520" y="1592640"/>
            <a:ext cx="7544160" cy="1399680"/>
          </a:xfrm>
          <a:prstGeom prst="rect">
            <a:avLst/>
          </a:prstGeom>
          <a:ln w="0">
            <a:noFill/>
          </a:ln>
        </p:spPr>
      </p:pic>
      <p:pic>
        <p:nvPicPr>
          <p:cNvPr id="160" name="Imagen 7"/>
          <p:cNvPicPr/>
          <p:nvPr/>
        </p:nvPicPr>
        <p:blipFill>
          <a:blip r:embed="rId3"/>
          <a:stretch/>
        </p:blipFill>
        <p:spPr>
          <a:xfrm>
            <a:off x="7157160" y="3718800"/>
            <a:ext cx="4649400" cy="1670400"/>
          </a:xfrm>
          <a:prstGeom prst="rect">
            <a:avLst/>
          </a:prstGeom>
          <a:ln w="0">
            <a:noFill/>
          </a:ln>
        </p:spPr>
      </p:pic>
      <p:sp>
        <p:nvSpPr>
          <p:cNvPr id="161" name="CuadroTexto 9"/>
          <p:cNvSpPr/>
          <p:nvPr/>
        </p:nvSpPr>
        <p:spPr>
          <a:xfrm>
            <a:off x="537120" y="3161160"/>
            <a:ext cx="6098400" cy="2766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es-CO" sz="1600" b="0" strike="noStrike" spc="-1">
                <a:solidFill>
                  <a:srgbClr val="000000"/>
                </a:solidFill>
                <a:latin typeface="Arial"/>
                <a:ea typeface="Arial"/>
              </a:rPr>
              <a:t>Recogida de datos</a:t>
            </a:r>
            <a:endParaRPr lang="es-CO" sz="1600" b="0" strike="noStrike" spc="-1">
              <a:latin typeface="Arial"/>
            </a:endParaRPr>
          </a:p>
          <a:p>
            <a:pPr algn="just">
              <a:lnSpc>
                <a:spcPct val="100000"/>
              </a:lnSpc>
              <a:buNone/>
            </a:pPr>
            <a:endParaRPr lang="es-CO" sz="1600" b="0" strike="noStrike" spc="-1">
              <a:latin typeface="Arial"/>
            </a:endParaRPr>
          </a:p>
          <a:p>
            <a:pPr algn="just">
              <a:lnSpc>
                <a:spcPct val="100000"/>
              </a:lnSpc>
              <a:buNone/>
            </a:pPr>
            <a:r>
              <a:rPr lang="es-CO" sz="1600" b="0" strike="noStrike" spc="-1">
                <a:solidFill>
                  <a:srgbClr val="000000"/>
                </a:solidFill>
                <a:latin typeface="Arial"/>
                <a:ea typeface="Arial"/>
              </a:rPr>
              <a:t>La recopilación de datos puede ser tan sencilla como ejecutar las consultas SQL adecuadas o tan complicada como crear aplicaciones de raspado web personalizadas para recopilar datos para su proyecto. Incluso puede que tengas que ejecutar un modelo sobre tus datos para generar las etiquetas necesarias. Esta es la cuestión fundamental:</a:t>
            </a:r>
            <a:endParaRPr lang="es-CO" sz="1600" b="0" strike="noStrike" spc="-1">
              <a:latin typeface="Arial"/>
            </a:endParaRPr>
          </a:p>
          <a:p>
            <a:pPr algn="just">
              <a:lnSpc>
                <a:spcPct val="100000"/>
              </a:lnSpc>
              <a:buNone/>
            </a:pPr>
            <a:endParaRPr lang="es-CO" sz="1600" b="0" strike="noStrike" spc="-1">
              <a:latin typeface="Arial"/>
            </a:endParaRPr>
          </a:p>
          <a:p>
            <a:pPr algn="just">
              <a:lnSpc>
                <a:spcPct val="100000"/>
              </a:lnSpc>
              <a:buNone/>
            </a:pPr>
            <a:r>
              <a:rPr lang="es-CO" sz="1600" b="0" strike="noStrike" spc="-1">
                <a:solidFill>
                  <a:srgbClr val="000000"/>
                </a:solidFill>
                <a:latin typeface="Arial"/>
                <a:ea typeface="Arial"/>
              </a:rPr>
              <a:t>¿Coinciden los datos que has recogido con la tarea y el problema de aprendizaje automático que has definido? </a:t>
            </a:r>
            <a:endParaRPr lang="es-CO" sz="1600" b="0" strike="noStrike" spc="-1">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CuadroTexto 4"/>
          <p:cNvSpPr/>
          <p:nvPr/>
        </p:nvSpPr>
        <p:spPr>
          <a:xfrm>
            <a:off x="2199600" y="621360"/>
            <a:ext cx="779400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CO" sz="3600" b="0" strike="noStrike" spc="-1">
                <a:solidFill>
                  <a:srgbClr val="000000"/>
                </a:solidFill>
                <a:latin typeface="Arial"/>
                <a:ea typeface="Arial"/>
              </a:rPr>
              <a:t>Paso 2: Construir el dataset</a:t>
            </a:r>
            <a:endParaRPr lang="es-CO" sz="3600" b="0" strike="noStrike" spc="-1">
              <a:latin typeface="Arial"/>
            </a:endParaRPr>
          </a:p>
        </p:txBody>
      </p:sp>
      <p:pic>
        <p:nvPicPr>
          <p:cNvPr id="163" name="Imagen 3"/>
          <p:cNvPicPr/>
          <p:nvPr/>
        </p:nvPicPr>
        <p:blipFill>
          <a:blip r:embed="rId2"/>
          <a:stretch/>
        </p:blipFill>
        <p:spPr>
          <a:xfrm>
            <a:off x="2324520" y="1592640"/>
            <a:ext cx="7544160" cy="1399680"/>
          </a:xfrm>
          <a:prstGeom prst="rect">
            <a:avLst/>
          </a:prstGeom>
          <a:ln w="0">
            <a:noFill/>
          </a:ln>
        </p:spPr>
      </p:pic>
      <p:pic>
        <p:nvPicPr>
          <p:cNvPr id="164" name="Imagen 7"/>
          <p:cNvPicPr/>
          <p:nvPr/>
        </p:nvPicPr>
        <p:blipFill>
          <a:blip r:embed="rId3"/>
          <a:stretch/>
        </p:blipFill>
        <p:spPr>
          <a:xfrm>
            <a:off x="7157160" y="3718800"/>
            <a:ext cx="4649400" cy="1670400"/>
          </a:xfrm>
          <a:prstGeom prst="rect">
            <a:avLst/>
          </a:prstGeom>
          <a:ln w="0">
            <a:noFill/>
          </a:ln>
        </p:spPr>
      </p:pic>
      <p:sp>
        <p:nvSpPr>
          <p:cNvPr id="165" name="CuadroTexto 9"/>
          <p:cNvSpPr/>
          <p:nvPr/>
        </p:nvSpPr>
        <p:spPr>
          <a:xfrm>
            <a:off x="537120" y="3161160"/>
            <a:ext cx="6098400" cy="2766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es-ES" sz="1600" b="0" strike="noStrike" spc="-1">
                <a:solidFill>
                  <a:srgbClr val="000000"/>
                </a:solidFill>
                <a:latin typeface="Arial"/>
                <a:ea typeface="Arial"/>
              </a:rPr>
              <a:t>Inspección de datos</a:t>
            </a:r>
            <a:endParaRPr lang="es-CO" sz="1600" b="0" strike="noStrike" spc="-1">
              <a:latin typeface="Arial"/>
            </a:endParaRPr>
          </a:p>
          <a:p>
            <a:pPr algn="just">
              <a:lnSpc>
                <a:spcPct val="100000"/>
              </a:lnSpc>
              <a:buNone/>
            </a:pPr>
            <a:endParaRPr lang="es-CO" sz="1600" b="0" strike="noStrike" spc="-1">
              <a:latin typeface="Arial"/>
            </a:endParaRPr>
          </a:p>
          <a:p>
            <a:pPr algn="just">
              <a:lnSpc>
                <a:spcPct val="100000"/>
              </a:lnSpc>
              <a:buNone/>
            </a:pPr>
            <a:r>
              <a:rPr lang="es-ES" sz="1600" b="0" strike="noStrike" spc="-1">
                <a:solidFill>
                  <a:srgbClr val="000000"/>
                </a:solidFill>
                <a:latin typeface="Arial"/>
                <a:ea typeface="Arial"/>
              </a:rPr>
              <a:t>La calidad de sus datos será, en última instancia, el factor que más afecte al rendimiento de su modelo. Al inspeccionar sus datos, busque:</a:t>
            </a:r>
            <a:endParaRPr lang="es-CO" sz="1600" b="0" strike="noStrike" spc="-1">
              <a:latin typeface="Arial"/>
            </a:endParaRPr>
          </a:p>
          <a:p>
            <a:pPr algn="just">
              <a:lnSpc>
                <a:spcPct val="100000"/>
              </a:lnSpc>
              <a:buNone/>
            </a:pPr>
            <a:endParaRPr lang="es-CO" sz="1600" b="0" strike="noStrike" spc="-1">
              <a:latin typeface="Arial"/>
            </a:endParaRPr>
          </a:p>
          <a:p>
            <a:pPr algn="just">
              <a:lnSpc>
                <a:spcPct val="100000"/>
              </a:lnSpc>
              <a:buNone/>
            </a:pPr>
            <a:r>
              <a:rPr lang="es-ES" sz="1600" b="0" strike="noStrike" spc="-1">
                <a:solidFill>
                  <a:srgbClr val="000000"/>
                </a:solidFill>
                <a:latin typeface="Arial"/>
                <a:ea typeface="Arial"/>
              </a:rPr>
              <a:t>    Valores atípicos</a:t>
            </a:r>
            <a:endParaRPr lang="es-CO" sz="1600" b="0" strike="noStrike" spc="-1">
              <a:latin typeface="Arial"/>
            </a:endParaRPr>
          </a:p>
          <a:p>
            <a:pPr algn="just">
              <a:lnSpc>
                <a:spcPct val="100000"/>
              </a:lnSpc>
              <a:buNone/>
            </a:pPr>
            <a:r>
              <a:rPr lang="es-ES" sz="1600" b="0" strike="noStrike" spc="-1">
                <a:solidFill>
                  <a:srgbClr val="000000"/>
                </a:solidFill>
                <a:latin typeface="Arial"/>
                <a:ea typeface="Arial"/>
              </a:rPr>
              <a:t>    Valores ausentes o incompletos</a:t>
            </a:r>
            <a:endParaRPr lang="es-CO" sz="1600" b="0" strike="noStrike" spc="-1">
              <a:latin typeface="Arial"/>
            </a:endParaRPr>
          </a:p>
          <a:p>
            <a:pPr algn="just">
              <a:lnSpc>
                <a:spcPct val="100000"/>
              </a:lnSpc>
              <a:buNone/>
            </a:pPr>
            <a:r>
              <a:rPr lang="es-ES" sz="1600" b="0" strike="noStrike" spc="-1">
                <a:solidFill>
                  <a:srgbClr val="000000"/>
                </a:solidFill>
                <a:latin typeface="Arial"/>
                <a:ea typeface="Arial"/>
              </a:rPr>
              <a:t>    Datos que necesitan ser transformados o preprocesados para que estén en el formato correcto para ser utilizados por su modelo</a:t>
            </a:r>
            <a:endParaRPr lang="es-CO" sz="1600" b="0" strike="noStrike" spc="-1">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CuadroTexto 4"/>
          <p:cNvSpPr/>
          <p:nvPr/>
        </p:nvSpPr>
        <p:spPr>
          <a:xfrm>
            <a:off x="2199600" y="621360"/>
            <a:ext cx="779400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CO" sz="3600" b="0" strike="noStrike" spc="-1">
                <a:solidFill>
                  <a:srgbClr val="000000"/>
                </a:solidFill>
                <a:latin typeface="Arial"/>
                <a:ea typeface="Arial"/>
              </a:rPr>
              <a:t>Paso 2: Construir el dataset</a:t>
            </a:r>
            <a:endParaRPr lang="es-CO" sz="3600" b="0" strike="noStrike" spc="-1">
              <a:latin typeface="Arial"/>
            </a:endParaRPr>
          </a:p>
        </p:txBody>
      </p:sp>
      <p:pic>
        <p:nvPicPr>
          <p:cNvPr id="167" name="Imagen 3"/>
          <p:cNvPicPr/>
          <p:nvPr/>
        </p:nvPicPr>
        <p:blipFill>
          <a:blip r:embed="rId2"/>
          <a:stretch/>
        </p:blipFill>
        <p:spPr>
          <a:xfrm>
            <a:off x="2324520" y="1592640"/>
            <a:ext cx="7544160" cy="1399680"/>
          </a:xfrm>
          <a:prstGeom prst="rect">
            <a:avLst/>
          </a:prstGeom>
          <a:ln w="0">
            <a:noFill/>
          </a:ln>
        </p:spPr>
      </p:pic>
      <p:pic>
        <p:nvPicPr>
          <p:cNvPr id="168" name="Imagen 7"/>
          <p:cNvPicPr/>
          <p:nvPr/>
        </p:nvPicPr>
        <p:blipFill>
          <a:blip r:embed="rId3"/>
          <a:stretch/>
        </p:blipFill>
        <p:spPr>
          <a:xfrm>
            <a:off x="7157160" y="3718800"/>
            <a:ext cx="4649400" cy="1670400"/>
          </a:xfrm>
          <a:prstGeom prst="rect">
            <a:avLst/>
          </a:prstGeom>
          <a:ln w="0">
            <a:noFill/>
          </a:ln>
        </p:spPr>
      </p:pic>
      <p:sp>
        <p:nvSpPr>
          <p:cNvPr id="169" name="CuadroTexto 9"/>
          <p:cNvSpPr/>
          <p:nvPr/>
        </p:nvSpPr>
        <p:spPr>
          <a:xfrm>
            <a:off x="537120" y="3161160"/>
            <a:ext cx="6098400" cy="3496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es-ES" sz="1600" b="0" strike="noStrike" spc="-1">
                <a:solidFill>
                  <a:srgbClr val="000000"/>
                </a:solidFill>
                <a:latin typeface="Arial"/>
                <a:ea typeface="Arial"/>
              </a:rPr>
              <a:t>Estadísticas resumidas</a:t>
            </a:r>
            <a:endParaRPr lang="es-CO" sz="1600" b="0" strike="noStrike" spc="-1">
              <a:latin typeface="Arial"/>
            </a:endParaRPr>
          </a:p>
          <a:p>
            <a:pPr algn="just">
              <a:lnSpc>
                <a:spcPct val="100000"/>
              </a:lnSpc>
              <a:buNone/>
            </a:pPr>
            <a:endParaRPr lang="es-CO" sz="1600" b="0" strike="noStrike" spc="-1">
              <a:latin typeface="Arial"/>
            </a:endParaRPr>
          </a:p>
          <a:p>
            <a:pPr algn="just">
              <a:lnSpc>
                <a:spcPct val="100000"/>
              </a:lnSpc>
              <a:buNone/>
            </a:pPr>
            <a:r>
              <a:rPr lang="es-ES" sz="1600" b="0" strike="noStrike" spc="-1">
                <a:solidFill>
                  <a:srgbClr val="000000"/>
                </a:solidFill>
                <a:latin typeface="Arial"/>
                <a:ea typeface="Arial"/>
              </a:rPr>
              <a:t>Los modelos pueden suponer cómo están estructurados sus datos.</a:t>
            </a:r>
            <a:endParaRPr lang="es-CO" sz="1600" b="0" strike="noStrike" spc="-1">
              <a:latin typeface="Arial"/>
            </a:endParaRPr>
          </a:p>
          <a:p>
            <a:pPr algn="just">
              <a:lnSpc>
                <a:spcPct val="100000"/>
              </a:lnSpc>
              <a:buNone/>
            </a:pPr>
            <a:endParaRPr lang="es-CO" sz="1600" b="0" strike="noStrike" spc="-1">
              <a:latin typeface="Arial"/>
            </a:endParaRPr>
          </a:p>
          <a:p>
            <a:pPr algn="just">
              <a:lnSpc>
                <a:spcPct val="100000"/>
              </a:lnSpc>
              <a:buNone/>
            </a:pPr>
            <a:r>
              <a:rPr lang="es-ES" sz="1600" b="0" strike="noStrike" spc="-1">
                <a:solidFill>
                  <a:srgbClr val="000000"/>
                </a:solidFill>
                <a:latin typeface="Arial"/>
                <a:ea typeface="Arial"/>
              </a:rPr>
              <a:t>Ahora que tiene algunos datos en la mano, es una buena práctica comprobar que sus datos están en línea con las suposiciones subyacentes de su modelo de aprendizaje automático elegido.</a:t>
            </a:r>
            <a:endParaRPr lang="es-CO" sz="1600" b="0" strike="noStrike" spc="-1">
              <a:latin typeface="Arial"/>
            </a:endParaRPr>
          </a:p>
          <a:p>
            <a:pPr algn="just">
              <a:lnSpc>
                <a:spcPct val="100000"/>
              </a:lnSpc>
              <a:buNone/>
            </a:pPr>
            <a:endParaRPr lang="es-CO" sz="1600" b="0" strike="noStrike" spc="-1">
              <a:latin typeface="Arial"/>
            </a:endParaRPr>
          </a:p>
          <a:p>
            <a:pPr algn="just">
              <a:lnSpc>
                <a:spcPct val="100000"/>
              </a:lnSpc>
              <a:buNone/>
            </a:pPr>
            <a:r>
              <a:rPr lang="es-ES" sz="1600" b="0" strike="noStrike" spc="-1">
                <a:solidFill>
                  <a:srgbClr val="000000"/>
                </a:solidFill>
                <a:latin typeface="Arial"/>
                <a:ea typeface="Arial"/>
              </a:rPr>
              <a:t>Con muchas herramientas estadísticas, puede calcular cosas como la media, el rango de cuartil interno (IQR) y la desviación estándar. Estas herramientas pueden darle una idea del alcance, la escala y la forma del conjunto de datos.</a:t>
            </a:r>
            <a:endParaRPr lang="es-CO" sz="1600" b="0" strike="noStrike" spc="-1">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CuadroTexto 4"/>
          <p:cNvSpPr/>
          <p:nvPr/>
        </p:nvSpPr>
        <p:spPr>
          <a:xfrm>
            <a:off x="2199600" y="621360"/>
            <a:ext cx="779400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CO" sz="3600" b="0" strike="noStrike" spc="-1">
                <a:solidFill>
                  <a:srgbClr val="000000"/>
                </a:solidFill>
                <a:latin typeface="Arial"/>
                <a:ea typeface="Arial"/>
              </a:rPr>
              <a:t>Paso 2: Construir el dataset</a:t>
            </a:r>
            <a:endParaRPr lang="es-CO" sz="3600" b="0" strike="noStrike" spc="-1">
              <a:latin typeface="Arial"/>
            </a:endParaRPr>
          </a:p>
        </p:txBody>
      </p:sp>
      <p:pic>
        <p:nvPicPr>
          <p:cNvPr id="171" name="Imagen 3"/>
          <p:cNvPicPr/>
          <p:nvPr/>
        </p:nvPicPr>
        <p:blipFill>
          <a:blip r:embed="rId2"/>
          <a:stretch/>
        </p:blipFill>
        <p:spPr>
          <a:xfrm>
            <a:off x="2324520" y="1592640"/>
            <a:ext cx="7544160" cy="1399680"/>
          </a:xfrm>
          <a:prstGeom prst="rect">
            <a:avLst/>
          </a:prstGeom>
          <a:ln w="0">
            <a:noFill/>
          </a:ln>
        </p:spPr>
      </p:pic>
      <p:pic>
        <p:nvPicPr>
          <p:cNvPr id="172" name="Imagen 7"/>
          <p:cNvPicPr/>
          <p:nvPr/>
        </p:nvPicPr>
        <p:blipFill>
          <a:blip r:embed="rId3"/>
          <a:stretch/>
        </p:blipFill>
        <p:spPr>
          <a:xfrm>
            <a:off x="7157160" y="3718800"/>
            <a:ext cx="4649400" cy="1670400"/>
          </a:xfrm>
          <a:prstGeom prst="rect">
            <a:avLst/>
          </a:prstGeom>
          <a:ln w="0">
            <a:noFill/>
          </a:ln>
        </p:spPr>
      </p:pic>
      <p:sp>
        <p:nvSpPr>
          <p:cNvPr id="173" name="CuadroTexto 9"/>
          <p:cNvSpPr/>
          <p:nvPr/>
        </p:nvSpPr>
        <p:spPr>
          <a:xfrm>
            <a:off x="537120" y="3277080"/>
            <a:ext cx="6098400" cy="2523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es-ES" sz="1600" b="0" strike="noStrike" spc="-1">
                <a:solidFill>
                  <a:srgbClr val="000000"/>
                </a:solidFill>
                <a:latin typeface="Arial"/>
                <a:ea typeface="Arial"/>
              </a:rPr>
              <a:t>Visualización de datos</a:t>
            </a:r>
            <a:endParaRPr lang="es-CO" sz="1600" b="0" strike="noStrike" spc="-1">
              <a:latin typeface="Arial"/>
            </a:endParaRPr>
          </a:p>
          <a:p>
            <a:pPr algn="just">
              <a:lnSpc>
                <a:spcPct val="100000"/>
              </a:lnSpc>
              <a:buNone/>
            </a:pPr>
            <a:endParaRPr lang="es-CO" sz="1600" b="0" strike="noStrike" spc="-1">
              <a:latin typeface="Arial"/>
            </a:endParaRPr>
          </a:p>
          <a:p>
            <a:pPr algn="just">
              <a:lnSpc>
                <a:spcPct val="100000"/>
              </a:lnSpc>
              <a:buNone/>
            </a:pPr>
            <a:r>
              <a:rPr lang="es-ES" sz="1600" b="0" strike="noStrike" spc="-1">
                <a:solidFill>
                  <a:srgbClr val="000000"/>
                </a:solidFill>
                <a:latin typeface="Arial"/>
                <a:ea typeface="Arial"/>
              </a:rPr>
              <a:t>Puede utilizar la visualización de datos para ver los valores atípicos y las tendencias en sus datos y para ayudar a las partes interesadas a entender sus datos.</a:t>
            </a:r>
            <a:endParaRPr lang="es-CO" sz="1600" b="0" strike="noStrike" spc="-1">
              <a:latin typeface="Arial"/>
            </a:endParaRPr>
          </a:p>
          <a:p>
            <a:pPr algn="just">
              <a:lnSpc>
                <a:spcPct val="100000"/>
              </a:lnSpc>
              <a:buNone/>
            </a:pPr>
            <a:endParaRPr lang="es-CO" sz="1600" b="0" strike="noStrike" spc="-1">
              <a:latin typeface="Arial"/>
            </a:endParaRPr>
          </a:p>
          <a:p>
            <a:pPr algn="just">
              <a:lnSpc>
                <a:spcPct val="100000"/>
              </a:lnSpc>
              <a:buNone/>
            </a:pPr>
            <a:r>
              <a:rPr lang="es-ES" sz="1600" b="0" strike="noStrike" spc="-1">
                <a:solidFill>
                  <a:srgbClr val="000000"/>
                </a:solidFill>
                <a:latin typeface="Arial"/>
                <a:ea typeface="Arial"/>
              </a:rPr>
              <a:t>Observa los dos gráficos siguientes. En el primer gráfico, algunos datos parecen haberse agrupado en distintos grupos. En el segundo gráfico, algunos puntos de datos podrían ser valores atípicos.</a:t>
            </a:r>
            <a:endParaRPr lang="es-CO" sz="1600" b="0" strike="noStrike" spc="-1">
              <a:latin typeface="Arial"/>
            </a:endParaRPr>
          </a:p>
        </p:txBody>
      </p:sp>
      <p:pic>
        <p:nvPicPr>
          <p:cNvPr id="174" name="Imagen 2"/>
          <p:cNvPicPr/>
          <p:nvPr/>
        </p:nvPicPr>
        <p:blipFill>
          <a:blip r:embed="rId4"/>
          <a:stretch/>
        </p:blipFill>
        <p:spPr>
          <a:xfrm>
            <a:off x="9606960" y="2613240"/>
            <a:ext cx="2425680" cy="1251000"/>
          </a:xfrm>
          <a:prstGeom prst="rect">
            <a:avLst/>
          </a:prstGeom>
          <a:ln w="0">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CuadroTexto 4"/>
          <p:cNvSpPr/>
          <p:nvPr/>
        </p:nvSpPr>
        <p:spPr>
          <a:xfrm>
            <a:off x="2199600" y="621360"/>
            <a:ext cx="779400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CO" sz="3600" b="0" strike="noStrike" spc="-1">
                <a:solidFill>
                  <a:srgbClr val="000000"/>
                </a:solidFill>
                <a:latin typeface="Arial"/>
                <a:ea typeface="Arial"/>
              </a:rPr>
              <a:t>Paso 3: Entrenar el Modelo</a:t>
            </a:r>
            <a:endParaRPr lang="es-CO" sz="3600" b="0" strike="noStrike" spc="-1">
              <a:latin typeface="Arial"/>
            </a:endParaRPr>
          </a:p>
        </p:txBody>
      </p:sp>
      <p:pic>
        <p:nvPicPr>
          <p:cNvPr id="176" name="Imagen 3"/>
          <p:cNvPicPr/>
          <p:nvPr/>
        </p:nvPicPr>
        <p:blipFill>
          <a:blip r:embed="rId2"/>
          <a:stretch/>
        </p:blipFill>
        <p:spPr>
          <a:xfrm>
            <a:off x="2324520" y="1430280"/>
            <a:ext cx="7544160" cy="1399680"/>
          </a:xfrm>
          <a:prstGeom prst="rect">
            <a:avLst/>
          </a:prstGeom>
          <a:ln w="0">
            <a:noFill/>
          </a:ln>
        </p:spPr>
      </p:pic>
      <p:sp>
        <p:nvSpPr>
          <p:cNvPr id="177" name="CuadroTexto 9"/>
          <p:cNvSpPr/>
          <p:nvPr/>
        </p:nvSpPr>
        <p:spPr>
          <a:xfrm>
            <a:off x="363960" y="2698200"/>
            <a:ext cx="11464920" cy="3496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es-ES" sz="1600" b="0" strike="noStrike" spc="-1">
                <a:solidFill>
                  <a:srgbClr val="000000"/>
                </a:solidFill>
                <a:latin typeface="Arial"/>
                <a:ea typeface="Arial"/>
              </a:rPr>
              <a:t>Dividir el conjunto de datos</a:t>
            </a:r>
            <a:endParaRPr lang="es-CO" sz="1600" b="0" strike="noStrike" spc="-1">
              <a:latin typeface="Arial"/>
            </a:endParaRPr>
          </a:p>
          <a:p>
            <a:pPr algn="just">
              <a:lnSpc>
                <a:spcPct val="100000"/>
              </a:lnSpc>
              <a:buNone/>
            </a:pPr>
            <a:endParaRPr lang="es-CO" sz="1600" b="0" strike="noStrike" spc="-1">
              <a:latin typeface="Arial"/>
            </a:endParaRPr>
          </a:p>
          <a:p>
            <a:pPr algn="just">
              <a:lnSpc>
                <a:spcPct val="100000"/>
              </a:lnSpc>
              <a:buNone/>
            </a:pPr>
            <a:r>
              <a:rPr lang="es-ES" sz="1600" b="0" strike="noStrike" spc="-1">
                <a:solidFill>
                  <a:srgbClr val="000000"/>
                </a:solidFill>
                <a:latin typeface="Arial"/>
                <a:ea typeface="Arial"/>
              </a:rPr>
              <a:t>El primer paso en el entrenamiento del modelo es dividir aleatoriamente el conjunto de datos. Esto le permite mantener algunos datos ocultos durante el entrenamiento, de modo que los datos pueden utilizarse para evaluar su modelo antes de ponerlo en producción. En concreto, se hace esto para probar el equilibrio entre sesgo y varianza. Si está interesado en saber más, consulte la sección de aprendizaje y lecturas adicionales.</a:t>
            </a:r>
            <a:endParaRPr lang="es-CO" sz="1600" b="0" strike="noStrike" spc="-1">
              <a:latin typeface="Arial"/>
            </a:endParaRPr>
          </a:p>
          <a:p>
            <a:pPr algn="just">
              <a:lnSpc>
                <a:spcPct val="100000"/>
              </a:lnSpc>
              <a:buNone/>
            </a:pPr>
            <a:endParaRPr lang="es-CO" sz="1600" b="0" strike="noStrike" spc="-1">
              <a:latin typeface="Arial"/>
            </a:endParaRPr>
          </a:p>
          <a:p>
            <a:pPr algn="just">
              <a:lnSpc>
                <a:spcPct val="100000"/>
              </a:lnSpc>
              <a:buNone/>
            </a:pPr>
            <a:r>
              <a:rPr lang="es-ES" sz="1600" b="0" strike="noStrike" spc="-1">
                <a:solidFill>
                  <a:srgbClr val="000000"/>
                </a:solidFill>
                <a:latin typeface="Arial"/>
                <a:ea typeface="Arial"/>
              </a:rPr>
              <a:t>Al dividir el conjunto de datos se obtienen dos conjuntos de datos:</a:t>
            </a:r>
            <a:endParaRPr lang="es-CO" sz="1600" b="0" strike="noStrike" spc="-1">
              <a:latin typeface="Arial"/>
            </a:endParaRPr>
          </a:p>
          <a:p>
            <a:pPr algn="just">
              <a:lnSpc>
                <a:spcPct val="100000"/>
              </a:lnSpc>
              <a:buNone/>
            </a:pPr>
            <a:endParaRPr lang="es-CO" sz="1600" b="0" strike="noStrike" spc="-1">
              <a:latin typeface="Arial"/>
            </a:endParaRPr>
          </a:p>
          <a:p>
            <a:pPr algn="just">
              <a:lnSpc>
                <a:spcPct val="100000"/>
              </a:lnSpc>
              <a:buNone/>
            </a:pPr>
            <a:r>
              <a:rPr lang="es-ES" sz="1600" b="0" strike="noStrike" spc="-1">
                <a:solidFill>
                  <a:srgbClr val="000000"/>
                </a:solidFill>
                <a:latin typeface="Arial"/>
                <a:ea typeface="Arial"/>
              </a:rPr>
              <a:t>    Conjunto de datos de entrenamiento: Los datos con los que se entrenará el modelo. La mayoría de los datos estarán aquí. Muchos desarrolladores estiman que alrededor del 80%.</a:t>
            </a:r>
            <a:endParaRPr lang="es-CO" sz="1600" b="0" strike="noStrike" spc="-1">
              <a:latin typeface="Arial"/>
            </a:endParaRPr>
          </a:p>
          <a:p>
            <a:pPr algn="just">
              <a:lnSpc>
                <a:spcPct val="100000"/>
              </a:lnSpc>
              <a:buNone/>
            </a:pPr>
            <a:endParaRPr lang="es-CO" sz="1600" b="0" strike="noStrike" spc="-1">
              <a:latin typeface="Arial"/>
            </a:endParaRPr>
          </a:p>
          <a:p>
            <a:pPr algn="just">
              <a:lnSpc>
                <a:spcPct val="100000"/>
              </a:lnSpc>
              <a:buNone/>
            </a:pPr>
            <a:r>
              <a:rPr lang="es-ES" sz="1600" b="0" strike="noStrike" spc="-1">
                <a:solidFill>
                  <a:srgbClr val="000000"/>
                </a:solidFill>
                <a:latin typeface="Arial"/>
                <a:ea typeface="Arial"/>
              </a:rPr>
              <a:t>    Conjunto de datos de prueba: Los datos retenidos por el modelo durante el entrenamiento, que se utilizan para probar lo bien que su modelo se generalizará a los nuevos datos.</a:t>
            </a:r>
            <a:endParaRPr lang="es-CO" sz="1600" b="0" strike="noStrike" spc="-1">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CuadroTexto 4"/>
          <p:cNvSpPr/>
          <p:nvPr/>
        </p:nvSpPr>
        <p:spPr>
          <a:xfrm>
            <a:off x="2199600" y="621360"/>
            <a:ext cx="779400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CO" sz="3600" b="0" strike="noStrike" spc="-1">
                <a:solidFill>
                  <a:srgbClr val="000000"/>
                </a:solidFill>
                <a:latin typeface="Arial"/>
                <a:ea typeface="Arial"/>
              </a:rPr>
              <a:t>Paso 3: Entrenar el Modelo</a:t>
            </a:r>
            <a:endParaRPr lang="es-CO" sz="3600" b="0" strike="noStrike" spc="-1">
              <a:latin typeface="Arial"/>
            </a:endParaRPr>
          </a:p>
        </p:txBody>
      </p:sp>
      <p:pic>
        <p:nvPicPr>
          <p:cNvPr id="179" name="Imagen 3"/>
          <p:cNvPicPr/>
          <p:nvPr/>
        </p:nvPicPr>
        <p:blipFill>
          <a:blip r:embed="rId2"/>
          <a:stretch/>
        </p:blipFill>
        <p:spPr>
          <a:xfrm>
            <a:off x="2324520" y="1430280"/>
            <a:ext cx="7544160" cy="1399680"/>
          </a:xfrm>
          <a:prstGeom prst="rect">
            <a:avLst/>
          </a:prstGeom>
          <a:ln w="0">
            <a:noFill/>
          </a:ln>
        </p:spPr>
      </p:pic>
      <p:sp>
        <p:nvSpPr>
          <p:cNvPr id="180" name="CuadroTexto 9"/>
          <p:cNvSpPr/>
          <p:nvPr/>
        </p:nvSpPr>
        <p:spPr>
          <a:xfrm>
            <a:off x="363960" y="2698200"/>
            <a:ext cx="11464920" cy="3496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es-ES" sz="1600" b="0" strike="noStrike" spc="-1">
                <a:solidFill>
                  <a:srgbClr val="000000"/>
                </a:solidFill>
                <a:latin typeface="Arial"/>
                <a:ea typeface="Arial"/>
              </a:rPr>
              <a:t>Terminología del entrenamiento de modelos</a:t>
            </a:r>
            <a:endParaRPr lang="es-CO" sz="1600" b="0" strike="noStrike" spc="-1">
              <a:latin typeface="Arial"/>
            </a:endParaRPr>
          </a:p>
          <a:p>
            <a:pPr algn="just">
              <a:lnSpc>
                <a:spcPct val="100000"/>
              </a:lnSpc>
              <a:buNone/>
            </a:pPr>
            <a:endParaRPr lang="es-CO" sz="1600" b="0" strike="noStrike" spc="-1">
              <a:latin typeface="Arial"/>
            </a:endParaRPr>
          </a:p>
          <a:p>
            <a:pPr algn="just">
              <a:lnSpc>
                <a:spcPct val="100000"/>
              </a:lnSpc>
              <a:buNone/>
            </a:pPr>
            <a:r>
              <a:rPr lang="es-ES" sz="1600" b="0" strike="noStrike" spc="-1">
                <a:solidFill>
                  <a:srgbClr val="000000"/>
                </a:solidFill>
                <a:latin typeface="Arial"/>
                <a:ea typeface="Arial"/>
              </a:rPr>
              <a:t>    El algoritmo de entrenamiento del modelo actualiza iterativamente los parámetros de un modelo para minimizar alguna función de pérdida.</a:t>
            </a:r>
            <a:endParaRPr lang="es-CO" sz="1600" b="0" strike="noStrike" spc="-1">
              <a:latin typeface="Arial"/>
            </a:endParaRPr>
          </a:p>
          <a:p>
            <a:pPr algn="just">
              <a:lnSpc>
                <a:spcPct val="100000"/>
              </a:lnSpc>
              <a:buNone/>
            </a:pPr>
            <a:endParaRPr lang="es-CO" sz="1600" b="0" strike="noStrike" spc="-1">
              <a:latin typeface="Arial"/>
            </a:endParaRPr>
          </a:p>
          <a:p>
            <a:pPr algn="just">
              <a:lnSpc>
                <a:spcPct val="100000"/>
              </a:lnSpc>
              <a:buNone/>
            </a:pPr>
            <a:r>
              <a:rPr lang="es-ES" sz="1600" b="0" strike="noStrike" spc="-1">
                <a:solidFill>
                  <a:srgbClr val="000000"/>
                </a:solidFill>
                <a:latin typeface="Arial"/>
                <a:ea typeface="Arial"/>
              </a:rPr>
              <a:t>Definamos estos dos términos:</a:t>
            </a:r>
            <a:endParaRPr lang="es-CO" sz="1600" b="0" strike="noStrike" spc="-1">
              <a:latin typeface="Arial"/>
            </a:endParaRPr>
          </a:p>
          <a:p>
            <a:pPr algn="just">
              <a:lnSpc>
                <a:spcPct val="100000"/>
              </a:lnSpc>
              <a:buNone/>
            </a:pPr>
            <a:endParaRPr lang="es-CO" sz="1600" b="0" strike="noStrike" spc="-1">
              <a:latin typeface="Arial"/>
            </a:endParaRPr>
          </a:p>
          <a:p>
            <a:pPr algn="just">
              <a:lnSpc>
                <a:spcPct val="100000"/>
              </a:lnSpc>
              <a:buNone/>
            </a:pPr>
            <a:r>
              <a:rPr lang="es-ES" sz="1600" b="0" strike="noStrike" spc="-1">
                <a:solidFill>
                  <a:srgbClr val="000000"/>
                </a:solidFill>
                <a:latin typeface="Arial"/>
                <a:ea typeface="Arial"/>
              </a:rPr>
              <a:t>    Parámetros del modelo: Los parámetros del modelo son ajustes o configuraciones que el algoritmo de entrenamiento puede actualizar para cambiar el comportamiento del modelo. Dependiendo del contexto, también escuchará otros términos más específicos para describir los parámetros del modelo, como los pesos y los sesgos. </a:t>
            </a:r>
            <a:endParaRPr lang="es-CO" sz="1600" b="0" strike="noStrike" spc="-1">
              <a:latin typeface="Arial"/>
            </a:endParaRPr>
          </a:p>
          <a:p>
            <a:pPr algn="just">
              <a:lnSpc>
                <a:spcPct val="100000"/>
              </a:lnSpc>
              <a:buNone/>
            </a:pPr>
            <a:endParaRPr lang="es-CO" sz="1600" b="0" strike="noStrike" spc="-1">
              <a:latin typeface="Arial"/>
            </a:endParaRPr>
          </a:p>
          <a:p>
            <a:pPr algn="just">
              <a:lnSpc>
                <a:spcPct val="100000"/>
              </a:lnSpc>
              <a:buNone/>
            </a:pPr>
            <a:r>
              <a:rPr lang="es-ES" sz="1600" b="0" strike="noStrike" spc="-1">
                <a:solidFill>
                  <a:srgbClr val="000000"/>
                </a:solidFill>
                <a:latin typeface="Arial"/>
                <a:ea typeface="Arial"/>
              </a:rPr>
              <a:t>    Función de pérdida: Se utiliza una función de pérdida para codificar la distancia del modelo con respecto al objetivo. Por ejemplo, si se trata de predecir el número de ventas de conos de nieve en función del tiempo que hará ese día, lo que interesa es que las predicciones sean lo más precisas posible. </a:t>
            </a:r>
            <a:endParaRPr lang="es-CO" sz="1600" b="0" strike="noStrike" spc="-1">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CuadroTexto 4"/>
          <p:cNvSpPr/>
          <p:nvPr/>
        </p:nvSpPr>
        <p:spPr>
          <a:xfrm>
            <a:off x="2199600" y="621360"/>
            <a:ext cx="779400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CO" sz="3600" b="0" strike="noStrike" spc="-1">
                <a:solidFill>
                  <a:srgbClr val="000000"/>
                </a:solidFill>
                <a:latin typeface="Arial"/>
                <a:ea typeface="Arial"/>
              </a:rPr>
              <a:t>Paso 4: Evaluar el modelo</a:t>
            </a:r>
            <a:endParaRPr lang="es-CO" sz="3600" b="0" strike="noStrike" spc="-1">
              <a:latin typeface="Arial"/>
            </a:endParaRPr>
          </a:p>
        </p:txBody>
      </p:sp>
      <p:pic>
        <p:nvPicPr>
          <p:cNvPr id="182" name="Imagen 3"/>
          <p:cNvPicPr/>
          <p:nvPr/>
        </p:nvPicPr>
        <p:blipFill>
          <a:blip r:embed="rId2"/>
          <a:stretch/>
        </p:blipFill>
        <p:spPr>
          <a:xfrm>
            <a:off x="2324520" y="1430280"/>
            <a:ext cx="7544160" cy="1399680"/>
          </a:xfrm>
          <a:prstGeom prst="rect">
            <a:avLst/>
          </a:prstGeom>
          <a:ln w="0">
            <a:noFill/>
          </a:ln>
        </p:spPr>
      </p:pic>
      <p:sp>
        <p:nvSpPr>
          <p:cNvPr id="183" name="CuadroTexto 9"/>
          <p:cNvSpPr/>
          <p:nvPr/>
        </p:nvSpPr>
        <p:spPr>
          <a:xfrm>
            <a:off x="410760" y="2830320"/>
            <a:ext cx="3576960" cy="3009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es-ES" sz="1600" b="0" strike="noStrike" spc="-1">
                <a:solidFill>
                  <a:srgbClr val="000000"/>
                </a:solidFill>
                <a:latin typeface="Arial"/>
                <a:ea typeface="Arial"/>
              </a:rPr>
              <a:t>Una vez recogidos los datos y entrenado el modelo, se puede empezar a evaluar su rendimiento. Es probable que las métricas utilizadas para la evaluación sean muy específicas para el problema que has definido. A medida que crezca su comprensión del aprendizaje automático, podrá explorar una amplia variedad de métricas que le permitirán evaluar de forma eficaz.</a:t>
            </a:r>
            <a:endParaRPr lang="es-CO" sz="1600" b="0" strike="noStrike" spc="-1">
              <a:latin typeface="Arial"/>
            </a:endParaRPr>
          </a:p>
        </p:txBody>
      </p:sp>
      <p:sp>
        <p:nvSpPr>
          <p:cNvPr id="184" name="CuadroTexto 2"/>
          <p:cNvSpPr/>
          <p:nvPr/>
        </p:nvSpPr>
        <p:spPr>
          <a:xfrm>
            <a:off x="4461120" y="3442680"/>
            <a:ext cx="3386880" cy="1793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es-CO" sz="1600" b="0" strike="noStrike" spc="-1">
                <a:solidFill>
                  <a:srgbClr val="000000"/>
                </a:solidFill>
                <a:latin typeface="Arial"/>
                <a:ea typeface="Arial"/>
              </a:rPr>
              <a:t>La precisión del modelo es una métrica de evaluación bastante común. La precisión es la fracción de predicciones que un modelo acierta.</a:t>
            </a:r>
            <a:endParaRPr lang="es-CO" sz="1600" b="0" strike="noStrike" spc="-1">
              <a:latin typeface="Arial"/>
            </a:endParaRPr>
          </a:p>
          <a:p>
            <a:pPr algn="just">
              <a:lnSpc>
                <a:spcPct val="100000"/>
              </a:lnSpc>
              <a:buNone/>
            </a:pPr>
            <a:endParaRPr lang="es-CO" sz="1600" b="0" strike="noStrike" spc="-1">
              <a:latin typeface="Arial"/>
            </a:endParaRPr>
          </a:p>
          <a:p>
            <a:pPr algn="just">
              <a:lnSpc>
                <a:spcPct val="100000"/>
              </a:lnSpc>
              <a:buNone/>
            </a:pPr>
            <a:r>
              <a:rPr lang="es-CO" sz="1600" b="0" strike="noStrike" spc="-1">
                <a:solidFill>
                  <a:srgbClr val="000000"/>
                </a:solidFill>
                <a:latin typeface="Arial"/>
                <a:ea typeface="Arial"/>
              </a:rPr>
              <a:t>He aquí un ejemplo:</a:t>
            </a:r>
            <a:endParaRPr lang="es-CO" sz="1600" b="0" strike="noStrike" spc="-1">
              <a:latin typeface="Arial"/>
            </a:endParaRPr>
          </a:p>
        </p:txBody>
      </p:sp>
      <p:pic>
        <p:nvPicPr>
          <p:cNvPr id="185" name="Imagen 6"/>
          <p:cNvPicPr/>
          <p:nvPr/>
        </p:nvPicPr>
        <p:blipFill>
          <a:blip r:embed="rId3"/>
          <a:stretch/>
        </p:blipFill>
        <p:spPr>
          <a:xfrm>
            <a:off x="7848720" y="2830320"/>
            <a:ext cx="3933720" cy="2390400"/>
          </a:xfrm>
          <a:prstGeom prst="rect">
            <a:avLst/>
          </a:prstGeom>
          <a:ln w="0">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CuadroTexto 4"/>
          <p:cNvSpPr/>
          <p:nvPr/>
        </p:nvSpPr>
        <p:spPr>
          <a:xfrm>
            <a:off x="2199600" y="621360"/>
            <a:ext cx="779400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CO" sz="3600" b="0" strike="noStrike" spc="-1">
                <a:solidFill>
                  <a:srgbClr val="000000"/>
                </a:solidFill>
                <a:latin typeface="Arial"/>
                <a:ea typeface="Arial"/>
              </a:rPr>
              <a:t>Paso 4: Evaluar el modelo</a:t>
            </a:r>
            <a:endParaRPr lang="es-CO" sz="3600" b="0" strike="noStrike" spc="-1">
              <a:latin typeface="Arial"/>
            </a:endParaRPr>
          </a:p>
        </p:txBody>
      </p:sp>
      <p:pic>
        <p:nvPicPr>
          <p:cNvPr id="187" name="Imagen 3"/>
          <p:cNvPicPr/>
          <p:nvPr/>
        </p:nvPicPr>
        <p:blipFill>
          <a:blip r:embed="rId2"/>
          <a:stretch/>
        </p:blipFill>
        <p:spPr>
          <a:xfrm>
            <a:off x="2324520" y="1430280"/>
            <a:ext cx="7544160" cy="1399680"/>
          </a:xfrm>
          <a:prstGeom prst="rect">
            <a:avLst/>
          </a:prstGeom>
          <a:ln w="0">
            <a:noFill/>
          </a:ln>
        </p:spPr>
      </p:pic>
      <p:sp>
        <p:nvSpPr>
          <p:cNvPr id="188" name="CuadroTexto 9"/>
          <p:cNvSpPr/>
          <p:nvPr/>
        </p:nvSpPr>
        <p:spPr>
          <a:xfrm>
            <a:off x="100080" y="3346560"/>
            <a:ext cx="3576960" cy="2036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es-ES" sz="1600" b="0" strike="noStrike" spc="-1">
                <a:solidFill>
                  <a:srgbClr val="000000"/>
                </a:solidFill>
                <a:latin typeface="Arial"/>
                <a:ea typeface="Arial"/>
              </a:rPr>
              <a:t>La pérdida logarítmica trata de calcular el grado de incertidumbre de su modelo sobre las predicciones que está generando. En este contexto, la incertidumbre se refiere a la probabilidad de que un modelo piense que las predicciones que está generando son correctas.</a:t>
            </a:r>
            <a:endParaRPr lang="es-CO" sz="1600" b="0" strike="noStrike" spc="-1">
              <a:latin typeface="Arial"/>
            </a:endParaRPr>
          </a:p>
        </p:txBody>
      </p:sp>
      <p:sp>
        <p:nvSpPr>
          <p:cNvPr id="189" name="CuadroTexto 2"/>
          <p:cNvSpPr/>
          <p:nvPr/>
        </p:nvSpPr>
        <p:spPr>
          <a:xfrm>
            <a:off x="6622920" y="2730960"/>
            <a:ext cx="5263560" cy="3253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es-ES" sz="1600" b="0" strike="noStrike" spc="-1">
                <a:solidFill>
                  <a:srgbClr val="000000"/>
                </a:solidFill>
                <a:latin typeface="Arial"/>
                <a:ea typeface="Arial"/>
              </a:rPr>
              <a:t>Por ejemplo, digamos que está intentando predecir la probabilidad de que un cliente compre una chaqueta o una camiseta.</a:t>
            </a:r>
            <a:endParaRPr lang="es-CO" sz="1600" b="0" strike="noStrike" spc="-1">
              <a:latin typeface="Arial"/>
            </a:endParaRPr>
          </a:p>
          <a:p>
            <a:pPr algn="just">
              <a:lnSpc>
                <a:spcPct val="100000"/>
              </a:lnSpc>
              <a:buNone/>
            </a:pPr>
            <a:endParaRPr lang="es-CO" sz="1600" b="0" strike="noStrike" spc="-1">
              <a:latin typeface="Arial"/>
            </a:endParaRPr>
          </a:p>
          <a:p>
            <a:pPr algn="just">
              <a:lnSpc>
                <a:spcPct val="100000"/>
              </a:lnSpc>
              <a:buNone/>
            </a:pPr>
            <a:r>
              <a:rPr lang="es-ES" sz="1600" b="0" strike="noStrike" spc="-1">
                <a:solidFill>
                  <a:srgbClr val="000000"/>
                </a:solidFill>
                <a:latin typeface="Arial"/>
                <a:ea typeface="Arial"/>
              </a:rPr>
              <a:t>La pérdida logarítmica podría utilizarse para comprender la incertidumbre de su modelo sobre una predicción determinada. En un caso, su modelo podría predecir con un 5% de certeza que un cliente va a comprar una camiseta. En otro caso, su modelo podría predecir con un 80% de certeza que un cliente va a comprar una camiseta. La pérdida logarítmica le permite medir el grado de certeza con el que el modelo cree que su predicción es precisa. </a:t>
            </a:r>
            <a:endParaRPr lang="es-CO" sz="1600" b="0" strike="noStrike" spc="-1">
              <a:latin typeface="Arial"/>
            </a:endParaRPr>
          </a:p>
        </p:txBody>
      </p:sp>
      <p:pic>
        <p:nvPicPr>
          <p:cNvPr id="190" name="Imagen 5"/>
          <p:cNvPicPr/>
          <p:nvPr/>
        </p:nvPicPr>
        <p:blipFill>
          <a:blip r:embed="rId3"/>
          <a:stretch/>
        </p:blipFill>
        <p:spPr>
          <a:xfrm>
            <a:off x="3862080" y="3733560"/>
            <a:ext cx="2575080" cy="1023480"/>
          </a:xfrm>
          <a:prstGeom prst="rect">
            <a:avLst/>
          </a:prstGeom>
          <a:ln w="0">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adroTexto 4"/>
          <p:cNvSpPr/>
          <p:nvPr/>
        </p:nvSpPr>
        <p:spPr>
          <a:xfrm>
            <a:off x="2199600" y="590760"/>
            <a:ext cx="779400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CO" sz="3600" b="0" strike="noStrike" spc="-1">
                <a:solidFill>
                  <a:srgbClr val="000000"/>
                </a:solidFill>
                <a:latin typeface="Arial"/>
                <a:ea typeface="Arial"/>
              </a:rPr>
              <a:t>Paso 5: Usar el modelo</a:t>
            </a:r>
            <a:endParaRPr lang="es-CO" sz="3600" b="0" strike="noStrike" spc="-1">
              <a:latin typeface="Arial"/>
            </a:endParaRPr>
          </a:p>
        </p:txBody>
      </p:sp>
      <p:sp>
        <p:nvSpPr>
          <p:cNvPr id="192" name="CuadroTexto 2"/>
          <p:cNvSpPr/>
          <p:nvPr/>
        </p:nvSpPr>
        <p:spPr>
          <a:xfrm>
            <a:off x="889920" y="4053600"/>
            <a:ext cx="10412640" cy="81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es-ES" sz="1600" b="0" strike="noStrike" spc="-1">
                <a:solidFill>
                  <a:srgbClr val="000000"/>
                </a:solidFill>
                <a:latin typeface="Arial"/>
                <a:ea typeface="Arial"/>
              </a:rPr>
              <a:t>Una vez que haya entrenado su modelo, haya evaluado su eficacia y esté satisfecho con los resultados, estará listo para generar predicciones sobre problemas del mundo real utilizando datos no vistos en el campo. En el aprendizaje automático, este proceso suele llamarse inferencia.</a:t>
            </a:r>
            <a:endParaRPr lang="es-CO" sz="1600" b="0" strike="noStrike" spc="-1">
              <a:latin typeface="Arial"/>
            </a:endParaRPr>
          </a:p>
        </p:txBody>
      </p:sp>
      <p:pic>
        <p:nvPicPr>
          <p:cNvPr id="193" name="Imagen 6"/>
          <p:cNvPicPr/>
          <p:nvPr/>
        </p:nvPicPr>
        <p:blipFill>
          <a:blip r:embed="rId2"/>
          <a:stretch/>
        </p:blipFill>
        <p:spPr>
          <a:xfrm>
            <a:off x="2660760" y="1591200"/>
            <a:ext cx="6871320" cy="2107800"/>
          </a:xfrm>
          <a:prstGeom prst="rect">
            <a:avLst/>
          </a:prstGeom>
          <a:ln w="0">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CuadroTexto 1"/>
          <p:cNvSpPr/>
          <p:nvPr/>
        </p:nvSpPr>
        <p:spPr>
          <a:xfrm>
            <a:off x="470520" y="408240"/>
            <a:ext cx="779400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s-CO" sz="3600" b="0" strike="noStrike" spc="-1">
                <a:solidFill>
                  <a:srgbClr val="000000"/>
                </a:solidFill>
                <a:latin typeface="Arial"/>
                <a:ea typeface="Arial"/>
              </a:rPr>
              <a:t>Componentes de Machine Learning</a:t>
            </a:r>
            <a:endParaRPr lang="es-CO" sz="3600" b="0" strike="noStrike" spc="-1">
              <a:latin typeface="Arial"/>
            </a:endParaRPr>
          </a:p>
        </p:txBody>
      </p:sp>
      <p:pic>
        <p:nvPicPr>
          <p:cNvPr id="129" name="Imagen 3"/>
          <p:cNvPicPr/>
          <p:nvPr/>
        </p:nvPicPr>
        <p:blipFill>
          <a:blip r:embed="rId2"/>
          <a:stretch/>
        </p:blipFill>
        <p:spPr>
          <a:xfrm>
            <a:off x="2357280" y="1434600"/>
            <a:ext cx="7420320" cy="2561760"/>
          </a:xfrm>
          <a:prstGeom prst="rect">
            <a:avLst/>
          </a:prstGeom>
          <a:ln w="0">
            <a:noFill/>
          </a:ln>
        </p:spPr>
      </p:pic>
      <p:sp>
        <p:nvSpPr>
          <p:cNvPr id="130" name="CuadroTexto 5"/>
          <p:cNvSpPr/>
          <p:nvPr/>
        </p:nvSpPr>
        <p:spPr>
          <a:xfrm>
            <a:off x="470520" y="4142160"/>
            <a:ext cx="11193840" cy="2279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es-CO" sz="1600" b="0" strike="noStrike" spc="-1">
                <a:solidFill>
                  <a:srgbClr val="000000"/>
                </a:solidFill>
                <a:latin typeface="Arial"/>
                <a:ea typeface="Arial"/>
              </a:rPr>
              <a:t>Se pueden entender las relaciones entre estos componentes imaginando las etapas de elaboración de una tetera a partir de un trozo de arcilla.    </a:t>
            </a:r>
            <a:endParaRPr lang="es-CO" sz="1600" b="0" strike="noStrike" spc="-1">
              <a:latin typeface="Arial"/>
            </a:endParaRPr>
          </a:p>
          <a:p>
            <a:pPr algn="just">
              <a:lnSpc>
                <a:spcPct val="100000"/>
              </a:lnSpc>
              <a:buNone/>
            </a:pPr>
            <a:endParaRPr lang="es-CO" sz="1600" b="0" strike="noStrike" spc="-1">
              <a:latin typeface="Arial"/>
            </a:endParaRPr>
          </a:p>
          <a:p>
            <a:pPr algn="just">
              <a:lnSpc>
                <a:spcPct val="100000"/>
              </a:lnSpc>
              <a:buNone/>
            </a:pPr>
            <a:r>
              <a:rPr lang="es-CO" sz="1600" b="0" strike="noStrike" spc="-1">
                <a:solidFill>
                  <a:srgbClr val="000000"/>
                </a:solidFill>
                <a:latin typeface="Arial"/>
                <a:ea typeface="Arial"/>
              </a:rPr>
              <a:t>En primer lugar, se parte de un bloque de arcilla en bruto. En esta etapa, la arcilla puede ser moldeada en muchas formas diferentes y ser utilizada para muchos propósitos diferentes. </a:t>
            </a:r>
            <a:endParaRPr lang="es-CO" sz="1600" b="0" strike="noStrike" spc="-1">
              <a:latin typeface="Arial"/>
            </a:endParaRPr>
          </a:p>
          <a:p>
            <a:pPr algn="just">
              <a:lnSpc>
                <a:spcPct val="100000"/>
              </a:lnSpc>
              <a:buNone/>
            </a:pPr>
            <a:endParaRPr lang="es-CO" sz="1600" b="0" strike="noStrike" spc="-1">
              <a:latin typeface="Arial"/>
            </a:endParaRPr>
          </a:p>
          <a:p>
            <a:pPr algn="just">
              <a:lnSpc>
                <a:spcPct val="100000"/>
              </a:lnSpc>
              <a:buNone/>
            </a:pPr>
            <a:r>
              <a:rPr lang="es-CO" sz="1600" b="0" strike="noStrike" spc="-1">
                <a:solidFill>
                  <a:srgbClr val="000000"/>
                </a:solidFill>
                <a:latin typeface="Arial"/>
                <a:ea typeface="Arial"/>
              </a:rPr>
              <a:t>Se decide utilizar este trozo de arcilla para hacer una tetera.    ¿Cómo se crea esta tetera? Inspeccionas y analizas la arcilla en bruto y decides cómo cambiarla para que se parezca más a la tetera que tienes en mente.    A continuación, moldeas la arcilla para que se parezca más a la tetera que tienes en mente.</a:t>
            </a:r>
            <a:endParaRPr lang="es-CO" sz="1600" b="0" strike="noStrike" spc="-1">
              <a:latin typeface="Arial"/>
            </a:endParaRPr>
          </a:p>
        </p:txBody>
      </p:sp>
      <mc:AlternateContent xmlns:mc="http://schemas.openxmlformats.org/markup-compatibility/2006" xmlns:p14="http://schemas.microsoft.com/office/powerpoint/2010/main">
        <mc:Choice Requires="p14">
          <p:contentPart p14:bwMode="auto" r:id="rId3">
            <p14:nvContentPartPr>
              <p14:cNvPr id="2" name="Entrada de lápiz 1">
                <a:extLst>
                  <a:ext uri="{FF2B5EF4-FFF2-40B4-BE49-F238E27FC236}">
                    <a16:creationId xmlns:a16="http://schemas.microsoft.com/office/drawing/2014/main" id="{CE22E8B8-CBC4-37F1-5964-4A87BF333444}"/>
                  </a:ext>
                </a:extLst>
              </p14:cNvPr>
              <p14:cNvContentPartPr/>
              <p14:nvPr/>
            </p14:nvContentPartPr>
            <p14:xfrm>
              <a:off x="1107360" y="1136520"/>
              <a:ext cx="3417120" cy="2080080"/>
            </p14:xfrm>
          </p:contentPart>
        </mc:Choice>
        <mc:Fallback xmlns="">
          <p:pic>
            <p:nvPicPr>
              <p:cNvPr id="2" name="Entrada de lápiz 1">
                <a:extLst>
                  <a:ext uri="{FF2B5EF4-FFF2-40B4-BE49-F238E27FC236}">
                    <a16:creationId xmlns:a16="http://schemas.microsoft.com/office/drawing/2014/main" id="{CE22E8B8-CBC4-37F1-5964-4A87BF333444}"/>
                  </a:ext>
                </a:extLst>
              </p:cNvPr>
              <p:cNvPicPr/>
              <p:nvPr/>
            </p:nvPicPr>
            <p:blipFill>
              <a:blip r:embed="rId4"/>
              <a:stretch>
                <a:fillRect/>
              </a:stretch>
            </p:blipFill>
            <p:spPr>
              <a:xfrm>
                <a:off x="1098000" y="1127160"/>
                <a:ext cx="3435840" cy="2098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Entrada de lápiz 2">
                <a:extLst>
                  <a:ext uri="{FF2B5EF4-FFF2-40B4-BE49-F238E27FC236}">
                    <a16:creationId xmlns:a16="http://schemas.microsoft.com/office/drawing/2014/main" id="{7E0A3438-8BE8-9846-D5E2-6A374B26BC62}"/>
                  </a:ext>
                </a:extLst>
              </p14:cNvPr>
              <p14:cNvContentPartPr/>
              <p14:nvPr/>
            </p14:nvContentPartPr>
            <p14:xfrm>
              <a:off x="1914840" y="1004760"/>
              <a:ext cx="10112400" cy="3219120"/>
            </p14:xfrm>
          </p:contentPart>
        </mc:Choice>
        <mc:Fallback xmlns="">
          <p:pic>
            <p:nvPicPr>
              <p:cNvPr id="3" name="Entrada de lápiz 2">
                <a:extLst>
                  <a:ext uri="{FF2B5EF4-FFF2-40B4-BE49-F238E27FC236}">
                    <a16:creationId xmlns:a16="http://schemas.microsoft.com/office/drawing/2014/main" id="{7E0A3438-8BE8-9846-D5E2-6A374B26BC62}"/>
                  </a:ext>
                </a:extLst>
              </p:cNvPr>
              <p:cNvPicPr/>
              <p:nvPr/>
            </p:nvPicPr>
            <p:blipFill>
              <a:blip r:embed="rId6"/>
              <a:stretch>
                <a:fillRect/>
              </a:stretch>
            </p:blipFill>
            <p:spPr>
              <a:xfrm>
                <a:off x="1905480" y="995400"/>
                <a:ext cx="10131120" cy="3237840"/>
              </a:xfrm>
              <a:prstGeom prst="rect">
                <a:avLst/>
              </a:prstGeom>
            </p:spPr>
          </p:pic>
        </mc:Fallback>
      </mc:AlternateContent>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CuadroTexto 4"/>
          <p:cNvSpPr/>
          <p:nvPr/>
        </p:nvSpPr>
        <p:spPr>
          <a:xfrm>
            <a:off x="2199600" y="590760"/>
            <a:ext cx="779400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CO" sz="3600" b="0" strike="noStrike" spc="-1">
                <a:solidFill>
                  <a:srgbClr val="000000"/>
                </a:solidFill>
                <a:latin typeface="Arial"/>
                <a:ea typeface="Arial"/>
              </a:rPr>
              <a:t>Regresión Lineal</a:t>
            </a:r>
            <a:endParaRPr lang="es-CO" sz="3600" b="0" strike="noStrike" spc="-1">
              <a:latin typeface="Arial"/>
            </a:endParaRPr>
          </a:p>
        </p:txBody>
      </p:sp>
      <p:sp>
        <p:nvSpPr>
          <p:cNvPr id="195" name="CuadroTexto 3"/>
          <p:cNvSpPr/>
          <p:nvPr/>
        </p:nvSpPr>
        <p:spPr>
          <a:xfrm>
            <a:off x="776880" y="1662120"/>
            <a:ext cx="3457080" cy="2279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es-CO" sz="1600" b="0" strike="noStrike" spc="-1">
                <a:solidFill>
                  <a:srgbClr val="000000"/>
                </a:solidFill>
                <a:latin typeface="Arial"/>
                <a:ea typeface="Arial"/>
              </a:rPr>
              <a:t>En palabras más sencillas, la regresión lineal es el modelo de aprendizaje automático supervisado en el que el modelo encuentra la línea lineal mejor ajustada entre la variable independiente y la dependiente, es decir, encuentra la relación lineal entre la variable dependiente y la independiente.</a:t>
            </a:r>
            <a:endParaRPr lang="es-CO" sz="1600" b="0" strike="noStrike" spc="-1">
              <a:latin typeface="Arial"/>
            </a:endParaRPr>
          </a:p>
        </p:txBody>
      </p:sp>
      <p:sp>
        <p:nvSpPr>
          <p:cNvPr id="196" name="CuadroTexto 7"/>
          <p:cNvSpPr/>
          <p:nvPr/>
        </p:nvSpPr>
        <p:spPr>
          <a:xfrm>
            <a:off x="776880" y="4205160"/>
            <a:ext cx="6582240" cy="1793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es-CO" sz="1600" b="0" strike="noStrike" spc="-1">
                <a:solidFill>
                  <a:srgbClr val="000000"/>
                </a:solidFill>
                <a:latin typeface="Arial"/>
                <a:ea typeface="Arial"/>
              </a:rPr>
              <a:t>La regresión lineal es de dos tipos: Simple y Múltiple. La regresión lineal simple es aquella en la que sólo hay una variable independiente y el modelo tiene que encontrar la relación lineal de ésta con la variable dependiente</a:t>
            </a:r>
            <a:endParaRPr lang="es-CO" sz="1600" b="0" strike="noStrike" spc="-1">
              <a:latin typeface="Arial"/>
            </a:endParaRPr>
          </a:p>
          <a:p>
            <a:pPr algn="just">
              <a:lnSpc>
                <a:spcPct val="100000"/>
              </a:lnSpc>
              <a:buNone/>
            </a:pPr>
            <a:endParaRPr lang="es-CO" sz="1600" b="0" strike="noStrike" spc="-1">
              <a:latin typeface="Arial"/>
            </a:endParaRPr>
          </a:p>
          <a:p>
            <a:pPr algn="just">
              <a:lnSpc>
                <a:spcPct val="100000"/>
              </a:lnSpc>
              <a:buNone/>
            </a:pPr>
            <a:r>
              <a:rPr lang="es-CO" sz="1600" b="0" strike="noStrike" spc="-1">
                <a:solidFill>
                  <a:srgbClr val="000000"/>
                </a:solidFill>
                <a:latin typeface="Arial"/>
                <a:ea typeface="Arial"/>
              </a:rPr>
              <a:t>En cambio, en la regresión lineal múltiple hay más de una variable independiente para que el modelo encuentre la relación.</a:t>
            </a:r>
            <a:endParaRPr lang="es-CO" sz="1600" b="0" strike="noStrike" spc="-1">
              <a:latin typeface="Arial"/>
            </a:endParaRPr>
          </a:p>
        </p:txBody>
      </p:sp>
      <p:pic>
        <p:nvPicPr>
          <p:cNvPr id="197" name="Imagen 9"/>
          <p:cNvPicPr/>
          <p:nvPr/>
        </p:nvPicPr>
        <p:blipFill>
          <a:blip r:embed="rId2"/>
          <a:stretch/>
        </p:blipFill>
        <p:spPr>
          <a:xfrm>
            <a:off x="5700240" y="1404360"/>
            <a:ext cx="4293360" cy="1346040"/>
          </a:xfrm>
          <a:prstGeom prst="rect">
            <a:avLst/>
          </a:prstGeom>
          <a:ln w="0">
            <a:noFill/>
          </a:ln>
        </p:spPr>
      </p:pic>
      <p:pic>
        <p:nvPicPr>
          <p:cNvPr id="198" name="Imagen 11"/>
          <p:cNvPicPr/>
          <p:nvPr/>
        </p:nvPicPr>
        <p:blipFill>
          <a:blip r:embed="rId3"/>
          <a:stretch/>
        </p:blipFill>
        <p:spPr>
          <a:xfrm>
            <a:off x="5335200" y="2918520"/>
            <a:ext cx="5532840" cy="1051560"/>
          </a:xfrm>
          <a:prstGeom prst="rect">
            <a:avLst/>
          </a:prstGeom>
          <a:ln w="0">
            <a:noFill/>
          </a:ln>
        </p:spPr>
      </p:pic>
      <mc:AlternateContent xmlns:mc="http://schemas.openxmlformats.org/markup-compatibility/2006" xmlns:p14="http://schemas.microsoft.com/office/powerpoint/2010/main">
        <mc:Choice Requires="p14">
          <p:contentPart p14:bwMode="auto" r:id="rId4">
            <p14:nvContentPartPr>
              <p14:cNvPr id="2" name="Entrada de lápiz 1">
                <a:extLst>
                  <a:ext uri="{FF2B5EF4-FFF2-40B4-BE49-F238E27FC236}">
                    <a16:creationId xmlns:a16="http://schemas.microsoft.com/office/drawing/2014/main" id="{6A376E22-E792-8B16-0054-F88DC991C17B}"/>
                  </a:ext>
                </a:extLst>
              </p14:cNvPr>
              <p14:cNvContentPartPr/>
              <p14:nvPr/>
            </p14:nvContentPartPr>
            <p14:xfrm>
              <a:off x="4433400" y="248760"/>
              <a:ext cx="7404480" cy="3718800"/>
            </p14:xfrm>
          </p:contentPart>
        </mc:Choice>
        <mc:Fallback xmlns="">
          <p:pic>
            <p:nvPicPr>
              <p:cNvPr id="2" name="Entrada de lápiz 1">
                <a:extLst>
                  <a:ext uri="{FF2B5EF4-FFF2-40B4-BE49-F238E27FC236}">
                    <a16:creationId xmlns:a16="http://schemas.microsoft.com/office/drawing/2014/main" id="{6A376E22-E792-8B16-0054-F88DC991C17B}"/>
                  </a:ext>
                </a:extLst>
              </p:cNvPr>
              <p:cNvPicPr/>
              <p:nvPr/>
            </p:nvPicPr>
            <p:blipFill>
              <a:blip r:embed="rId5"/>
              <a:stretch>
                <a:fillRect/>
              </a:stretch>
            </p:blipFill>
            <p:spPr>
              <a:xfrm>
                <a:off x="4424040" y="239400"/>
                <a:ext cx="7423200" cy="3737520"/>
              </a:xfrm>
              <a:prstGeom prst="rect">
                <a:avLst/>
              </a:prstGeom>
            </p:spPr>
          </p:pic>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CuadroTexto 4"/>
          <p:cNvSpPr/>
          <p:nvPr/>
        </p:nvSpPr>
        <p:spPr>
          <a:xfrm>
            <a:off x="2199600" y="590760"/>
            <a:ext cx="779400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CO" sz="3600" b="0" strike="noStrike" spc="-1">
                <a:solidFill>
                  <a:srgbClr val="000000"/>
                </a:solidFill>
                <a:latin typeface="Arial"/>
                <a:ea typeface="Arial"/>
              </a:rPr>
              <a:t>Regresión Lineal</a:t>
            </a:r>
            <a:endParaRPr lang="es-CO" sz="3600" b="0" strike="noStrike" spc="-1">
              <a:latin typeface="Arial"/>
            </a:endParaRPr>
          </a:p>
        </p:txBody>
      </p:sp>
      <p:pic>
        <p:nvPicPr>
          <p:cNvPr id="200" name="Imagen 2" descr="Gráfico, Gráfico de dispersión&#10;&#10;Descripción generada automáticamente"/>
          <p:cNvPicPr/>
          <p:nvPr/>
        </p:nvPicPr>
        <p:blipFill>
          <a:blip r:embed="rId2"/>
          <a:stretch/>
        </p:blipFill>
        <p:spPr>
          <a:xfrm>
            <a:off x="381240" y="1589400"/>
            <a:ext cx="5649840" cy="4437720"/>
          </a:xfrm>
          <a:prstGeom prst="rect">
            <a:avLst/>
          </a:prstGeom>
          <a:ln w="0">
            <a:noFill/>
          </a:ln>
        </p:spPr>
      </p:pic>
      <p:sp>
        <p:nvSpPr>
          <p:cNvPr id="201" name="CuadroTexto 6"/>
          <p:cNvSpPr/>
          <p:nvPr/>
        </p:nvSpPr>
        <p:spPr>
          <a:xfrm>
            <a:off x="6840000" y="2410200"/>
            <a:ext cx="5099760" cy="3253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es-CO" sz="1600" b="0" strike="noStrike" spc="-1">
                <a:solidFill>
                  <a:srgbClr val="000000"/>
                </a:solidFill>
                <a:latin typeface="Arial"/>
                <a:ea typeface="Arial"/>
              </a:rPr>
              <a:t> x es nuestra variable independiente que se representa en el eje x e y es la variable dependiente que se representa en el eje y.</a:t>
            </a:r>
            <a:endParaRPr lang="es-CO" sz="1600" b="0" strike="noStrike" spc="-1">
              <a:latin typeface="Arial"/>
            </a:endParaRPr>
          </a:p>
          <a:p>
            <a:pPr algn="just">
              <a:lnSpc>
                <a:spcPct val="100000"/>
              </a:lnSpc>
              <a:buNone/>
            </a:pPr>
            <a:endParaRPr lang="es-CO" sz="1600" b="0" strike="noStrike" spc="-1">
              <a:latin typeface="Arial"/>
            </a:endParaRPr>
          </a:p>
          <a:p>
            <a:pPr algn="just">
              <a:lnSpc>
                <a:spcPct val="100000"/>
              </a:lnSpc>
              <a:buNone/>
            </a:pPr>
            <a:r>
              <a:rPr lang="es-CO" sz="1600" b="0" strike="noStrike" spc="-1">
                <a:solidFill>
                  <a:srgbClr val="000000"/>
                </a:solidFill>
                <a:latin typeface="Arial"/>
                <a:ea typeface="Arial"/>
              </a:rPr>
              <a:t>    Los puntos negros son los puntos de datos, es decir, los valores reales.</a:t>
            </a:r>
            <a:endParaRPr lang="es-CO" sz="1600" b="0" strike="noStrike" spc="-1">
              <a:latin typeface="Arial"/>
            </a:endParaRPr>
          </a:p>
          <a:p>
            <a:pPr algn="just">
              <a:lnSpc>
                <a:spcPct val="100000"/>
              </a:lnSpc>
              <a:buNone/>
            </a:pPr>
            <a:endParaRPr lang="es-CO" sz="1600" b="0" strike="noStrike" spc="-1">
              <a:latin typeface="Arial"/>
            </a:endParaRPr>
          </a:p>
          <a:p>
            <a:pPr algn="just">
              <a:lnSpc>
                <a:spcPct val="100000"/>
              </a:lnSpc>
              <a:buNone/>
            </a:pPr>
            <a:r>
              <a:rPr lang="es-CO" sz="1600" b="0" strike="noStrike" spc="-1">
                <a:solidFill>
                  <a:srgbClr val="000000"/>
                </a:solidFill>
                <a:latin typeface="Arial"/>
                <a:ea typeface="Arial"/>
              </a:rPr>
              <a:t>    bo es la intercepción, que es 10, y b1 es la pendiente de la variable x.</a:t>
            </a:r>
            <a:endParaRPr lang="es-CO" sz="1600" b="0" strike="noStrike" spc="-1">
              <a:latin typeface="Arial"/>
            </a:endParaRPr>
          </a:p>
          <a:p>
            <a:pPr algn="just">
              <a:lnSpc>
                <a:spcPct val="100000"/>
              </a:lnSpc>
              <a:buNone/>
            </a:pPr>
            <a:endParaRPr lang="es-CO" sz="1600" b="0" strike="noStrike" spc="-1">
              <a:latin typeface="Arial"/>
            </a:endParaRPr>
          </a:p>
          <a:p>
            <a:pPr algn="just">
              <a:lnSpc>
                <a:spcPct val="100000"/>
              </a:lnSpc>
              <a:buNone/>
            </a:pPr>
            <a:r>
              <a:rPr lang="es-CO" sz="1600" b="0" strike="noStrike" spc="-1">
                <a:solidFill>
                  <a:srgbClr val="000000"/>
                </a:solidFill>
                <a:latin typeface="Arial"/>
                <a:ea typeface="Arial"/>
              </a:rPr>
              <a:t>    La línea azul es la línea de mejor ajuste predicha por el modelo, es decir, los valores predichos se encuentran en la línea azul.</a:t>
            </a:r>
            <a:endParaRPr lang="es-CO" sz="1600" b="0" strike="noStrike" spc="-1">
              <a:latin typeface="Arial"/>
            </a:endParaRPr>
          </a:p>
        </p:txBody>
      </p:sp>
      <p:pic>
        <p:nvPicPr>
          <p:cNvPr id="202" name="Imagen 10"/>
          <p:cNvPicPr/>
          <p:nvPr/>
        </p:nvPicPr>
        <p:blipFill>
          <a:blip r:embed="rId3"/>
          <a:stretch/>
        </p:blipFill>
        <p:spPr>
          <a:xfrm>
            <a:off x="7173720" y="1063800"/>
            <a:ext cx="4293360" cy="1346040"/>
          </a:xfrm>
          <a:prstGeom prst="rect">
            <a:avLst/>
          </a:prstGeom>
          <a:ln w="0">
            <a:noFill/>
          </a:ln>
        </p:spPr>
      </p:pic>
      <p:sp>
        <p:nvSpPr>
          <p:cNvPr id="203" name="CuadroTexto 13"/>
          <p:cNvSpPr/>
          <p:nvPr/>
        </p:nvSpPr>
        <p:spPr>
          <a:xfrm>
            <a:off x="504000" y="5897880"/>
            <a:ext cx="7902360" cy="72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es-CO" sz="1400" b="0" strike="noStrike" spc="-1">
                <a:solidFill>
                  <a:srgbClr val="FF0000"/>
                </a:solidFill>
                <a:latin typeface="Arial"/>
                <a:ea typeface="Arial"/>
              </a:rPr>
              <a:t>La distancia vertical entre el punto de datos y la línea de regresión se conoce como error o residuo. Cada punto de datos tiene un residuo y la suma de todas las diferencias se conoce como suma de residuos/errores. </a:t>
            </a:r>
            <a:endParaRPr lang="es-CO" sz="1400" b="0" strike="noStrike" spc="-1">
              <a:latin typeface="Arial"/>
            </a:endParaRPr>
          </a:p>
        </p:txBody>
      </p:sp>
      <mc:AlternateContent xmlns:mc="http://schemas.openxmlformats.org/markup-compatibility/2006" xmlns:p14="http://schemas.microsoft.com/office/powerpoint/2010/main">
        <mc:Choice Requires="p14">
          <p:contentPart p14:bwMode="auto" r:id="rId4">
            <p14:nvContentPartPr>
              <p14:cNvPr id="2" name="Entrada de lápiz 1">
                <a:extLst>
                  <a:ext uri="{FF2B5EF4-FFF2-40B4-BE49-F238E27FC236}">
                    <a16:creationId xmlns:a16="http://schemas.microsoft.com/office/drawing/2014/main" id="{669EF540-F642-CB62-902C-F3A014BBC579}"/>
                  </a:ext>
                </a:extLst>
              </p14:cNvPr>
              <p14:cNvContentPartPr/>
              <p14:nvPr/>
            </p14:nvContentPartPr>
            <p14:xfrm>
              <a:off x="729720" y="1554840"/>
              <a:ext cx="10307160" cy="3857400"/>
            </p14:xfrm>
          </p:contentPart>
        </mc:Choice>
        <mc:Fallback xmlns="">
          <p:pic>
            <p:nvPicPr>
              <p:cNvPr id="2" name="Entrada de lápiz 1">
                <a:extLst>
                  <a:ext uri="{FF2B5EF4-FFF2-40B4-BE49-F238E27FC236}">
                    <a16:creationId xmlns:a16="http://schemas.microsoft.com/office/drawing/2014/main" id="{669EF540-F642-CB62-902C-F3A014BBC579}"/>
                  </a:ext>
                </a:extLst>
              </p:cNvPr>
              <p:cNvPicPr/>
              <p:nvPr/>
            </p:nvPicPr>
            <p:blipFill>
              <a:blip r:embed="rId5"/>
              <a:stretch>
                <a:fillRect/>
              </a:stretch>
            </p:blipFill>
            <p:spPr>
              <a:xfrm>
                <a:off x="720360" y="1545480"/>
                <a:ext cx="10325880" cy="3876120"/>
              </a:xfrm>
              <a:prstGeom prst="rect">
                <a:avLst/>
              </a:prstGeom>
            </p:spPr>
          </p:pic>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CuadroTexto 4"/>
          <p:cNvSpPr/>
          <p:nvPr/>
        </p:nvSpPr>
        <p:spPr>
          <a:xfrm>
            <a:off x="2199600" y="590760"/>
            <a:ext cx="779400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CO" sz="3600" b="0" strike="noStrike" spc="-1">
                <a:solidFill>
                  <a:srgbClr val="000000"/>
                </a:solidFill>
                <a:latin typeface="Arial"/>
                <a:ea typeface="Arial"/>
              </a:rPr>
              <a:t>Claves para la Regresión Lineal</a:t>
            </a:r>
            <a:endParaRPr lang="es-CO" sz="3600" b="0" strike="noStrike" spc="-1">
              <a:latin typeface="Arial"/>
            </a:endParaRPr>
          </a:p>
        </p:txBody>
      </p:sp>
      <p:pic>
        <p:nvPicPr>
          <p:cNvPr id="205" name="Imagen 3"/>
          <p:cNvPicPr/>
          <p:nvPr/>
        </p:nvPicPr>
        <p:blipFill>
          <a:blip r:embed="rId2"/>
          <a:stretch/>
        </p:blipFill>
        <p:spPr>
          <a:xfrm>
            <a:off x="699840" y="1584000"/>
            <a:ext cx="5087520" cy="1990800"/>
          </a:xfrm>
          <a:prstGeom prst="rect">
            <a:avLst/>
          </a:prstGeom>
          <a:ln w="0">
            <a:noFill/>
          </a:ln>
        </p:spPr>
      </p:pic>
      <p:pic>
        <p:nvPicPr>
          <p:cNvPr id="206" name="Imagen 7"/>
          <p:cNvPicPr/>
          <p:nvPr/>
        </p:nvPicPr>
        <p:blipFill>
          <a:blip r:embed="rId3"/>
          <a:stretch/>
        </p:blipFill>
        <p:spPr>
          <a:xfrm>
            <a:off x="399960" y="3575520"/>
            <a:ext cx="4953240" cy="3216600"/>
          </a:xfrm>
          <a:prstGeom prst="rect">
            <a:avLst/>
          </a:prstGeom>
          <a:ln w="0">
            <a:noFill/>
          </a:ln>
        </p:spPr>
      </p:pic>
      <p:pic>
        <p:nvPicPr>
          <p:cNvPr id="207" name="Imagen 9"/>
          <p:cNvPicPr/>
          <p:nvPr/>
        </p:nvPicPr>
        <p:blipFill>
          <a:blip r:embed="rId4"/>
          <a:stretch/>
        </p:blipFill>
        <p:spPr>
          <a:xfrm>
            <a:off x="6723360" y="1237320"/>
            <a:ext cx="3328200" cy="3007080"/>
          </a:xfrm>
          <a:prstGeom prst="rect">
            <a:avLst/>
          </a:prstGeom>
          <a:ln w="0">
            <a:noFill/>
          </a:ln>
        </p:spPr>
      </p:pic>
      <p:pic>
        <p:nvPicPr>
          <p:cNvPr id="208" name="Imagen 12"/>
          <p:cNvPicPr/>
          <p:nvPr/>
        </p:nvPicPr>
        <p:blipFill>
          <a:blip r:embed="rId5"/>
          <a:stretch/>
        </p:blipFill>
        <p:spPr>
          <a:xfrm>
            <a:off x="6096960" y="4354200"/>
            <a:ext cx="4697640" cy="1911960"/>
          </a:xfrm>
          <a:prstGeom prst="rect">
            <a:avLst/>
          </a:prstGeom>
          <a:ln w="0">
            <a:noFill/>
          </a:ln>
        </p:spPr>
      </p:pic>
      <mc:AlternateContent xmlns:mc="http://schemas.openxmlformats.org/markup-compatibility/2006" xmlns:p14="http://schemas.microsoft.com/office/powerpoint/2010/main">
        <mc:Choice Requires="p14">
          <p:contentPart p14:bwMode="auto" r:id="rId6">
            <p14:nvContentPartPr>
              <p14:cNvPr id="2" name="Entrada de lápiz 1">
                <a:extLst>
                  <a:ext uri="{FF2B5EF4-FFF2-40B4-BE49-F238E27FC236}">
                    <a16:creationId xmlns:a16="http://schemas.microsoft.com/office/drawing/2014/main" id="{1A2AA605-E4BD-33E7-1600-AE23C6A9ABC2}"/>
                  </a:ext>
                </a:extLst>
              </p14:cNvPr>
              <p14:cNvContentPartPr/>
              <p14:nvPr/>
            </p14:nvContentPartPr>
            <p14:xfrm>
              <a:off x="847800" y="1404720"/>
              <a:ext cx="10560960" cy="4482360"/>
            </p14:xfrm>
          </p:contentPart>
        </mc:Choice>
        <mc:Fallback xmlns="">
          <p:pic>
            <p:nvPicPr>
              <p:cNvPr id="2" name="Entrada de lápiz 1">
                <a:extLst>
                  <a:ext uri="{FF2B5EF4-FFF2-40B4-BE49-F238E27FC236}">
                    <a16:creationId xmlns:a16="http://schemas.microsoft.com/office/drawing/2014/main" id="{1A2AA605-E4BD-33E7-1600-AE23C6A9ABC2}"/>
                  </a:ext>
                </a:extLst>
              </p:cNvPr>
              <p:cNvPicPr/>
              <p:nvPr/>
            </p:nvPicPr>
            <p:blipFill>
              <a:blip r:embed="rId7"/>
              <a:stretch>
                <a:fillRect/>
              </a:stretch>
            </p:blipFill>
            <p:spPr>
              <a:xfrm>
                <a:off x="838440" y="1395360"/>
                <a:ext cx="10579680" cy="4501080"/>
              </a:xfrm>
              <a:prstGeom prst="rect">
                <a:avLst/>
              </a:prstGeom>
            </p:spPr>
          </p:pic>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adroTexto 4"/>
          <p:cNvSpPr/>
          <p:nvPr/>
        </p:nvSpPr>
        <p:spPr>
          <a:xfrm>
            <a:off x="2199600" y="590760"/>
            <a:ext cx="779400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CO" sz="3600" b="0" strike="noStrike" spc="-1">
                <a:solidFill>
                  <a:srgbClr val="000000"/>
                </a:solidFill>
                <a:latin typeface="Arial"/>
                <a:ea typeface="Arial"/>
              </a:rPr>
              <a:t>Correlaciones</a:t>
            </a:r>
            <a:endParaRPr lang="es-CO" sz="3600" b="0" strike="noStrike" spc="-1">
              <a:latin typeface="Arial"/>
            </a:endParaRPr>
          </a:p>
        </p:txBody>
      </p:sp>
      <p:pic>
        <p:nvPicPr>
          <p:cNvPr id="210" name="Imagen 3" descr="Tabla&#10;&#10;Descripción generada automáticamente"/>
          <p:cNvPicPr/>
          <p:nvPr/>
        </p:nvPicPr>
        <p:blipFill>
          <a:blip r:embed="rId2"/>
          <a:stretch/>
        </p:blipFill>
        <p:spPr>
          <a:xfrm>
            <a:off x="5838840" y="1887480"/>
            <a:ext cx="6318720" cy="2066760"/>
          </a:xfrm>
          <a:prstGeom prst="rect">
            <a:avLst/>
          </a:prstGeom>
          <a:ln w="0">
            <a:noFill/>
          </a:ln>
        </p:spPr>
      </p:pic>
      <p:pic>
        <p:nvPicPr>
          <p:cNvPr id="211" name="Imagen 5" descr="Gráfico, Gráfico de burbujas&#10;&#10;Descripción generada automáticamente"/>
          <p:cNvPicPr/>
          <p:nvPr/>
        </p:nvPicPr>
        <p:blipFill>
          <a:blip r:embed="rId3"/>
          <a:stretch/>
        </p:blipFill>
        <p:spPr>
          <a:xfrm>
            <a:off x="387000" y="1871640"/>
            <a:ext cx="5283000" cy="4821480"/>
          </a:xfrm>
          <a:prstGeom prst="rect">
            <a:avLst/>
          </a:prstGeom>
          <a:ln w="0">
            <a:noFill/>
          </a:ln>
        </p:spPr>
      </p:pic>
      <p:sp>
        <p:nvSpPr>
          <p:cNvPr id="212" name="CuadroTexto 5"/>
          <p:cNvSpPr/>
          <p:nvPr/>
        </p:nvSpPr>
        <p:spPr>
          <a:xfrm>
            <a:off x="983160" y="1412640"/>
            <a:ext cx="3250440" cy="30276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lIns="90000" tIns="45000" rIns="90000" bIns="45000" numCol="1" spcCol="0" anchor="t">
            <a:spAutoFit/>
          </a:bodyPr>
          <a:lstStyle/>
          <a:p>
            <a:pPr algn="ctr">
              <a:lnSpc>
                <a:spcPct val="100000"/>
              </a:lnSpc>
              <a:buNone/>
            </a:pPr>
            <a:r>
              <a:rPr lang="es-CO" sz="1400" b="1" strike="noStrike" spc="-1">
                <a:solidFill>
                  <a:srgbClr val="000000"/>
                </a:solidFill>
                <a:latin typeface="Arial"/>
                <a:ea typeface="Arial"/>
              </a:rPr>
              <a:t>Pearson, Kendall y Spearman</a:t>
            </a:r>
            <a:endParaRPr lang="es-CO" sz="1400" b="0" strike="noStrike" spc="-1">
              <a:latin typeface="Arial"/>
            </a:endParaRPr>
          </a:p>
        </p:txBody>
      </p:sp>
      <p:sp>
        <p:nvSpPr>
          <p:cNvPr id="213" name="CuadroTexto 6"/>
          <p:cNvSpPr/>
          <p:nvPr/>
        </p:nvSpPr>
        <p:spPr>
          <a:xfrm>
            <a:off x="7578000" y="1412640"/>
            <a:ext cx="3250440" cy="30276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lIns="90000" tIns="45000" rIns="90000" bIns="45000" numCol="1" spcCol="0" anchor="t">
            <a:spAutoFit/>
          </a:bodyPr>
          <a:lstStyle/>
          <a:p>
            <a:pPr algn="ctr">
              <a:lnSpc>
                <a:spcPct val="100000"/>
              </a:lnSpc>
              <a:buNone/>
            </a:pPr>
            <a:r>
              <a:rPr lang="es-CO" sz="1400" b="1" strike="noStrike" spc="-1">
                <a:solidFill>
                  <a:srgbClr val="000000"/>
                </a:solidFill>
                <a:latin typeface="Arial"/>
                <a:ea typeface="Arial"/>
              </a:rPr>
              <a:t>Predictive Power Score</a:t>
            </a:r>
            <a:endParaRPr lang="es-CO" sz="1400" b="0" strike="noStrike" spc="-1">
              <a:latin typeface="Arial"/>
            </a:endParaRPr>
          </a:p>
        </p:txBody>
      </p:sp>
      <mc:AlternateContent xmlns:mc="http://schemas.openxmlformats.org/markup-compatibility/2006" xmlns:p14="http://schemas.microsoft.com/office/powerpoint/2010/main">
        <mc:Choice Requires="p14">
          <p:contentPart p14:bwMode="auto" r:id="rId4">
            <p14:nvContentPartPr>
              <p14:cNvPr id="2" name="Entrada de lápiz 1">
                <a:extLst>
                  <a:ext uri="{FF2B5EF4-FFF2-40B4-BE49-F238E27FC236}">
                    <a16:creationId xmlns:a16="http://schemas.microsoft.com/office/drawing/2014/main" id="{09E365F0-ECF3-FEEA-9403-9C033E0C5962}"/>
                  </a:ext>
                </a:extLst>
              </p14:cNvPr>
              <p14:cNvContentPartPr/>
              <p14:nvPr/>
            </p14:nvContentPartPr>
            <p14:xfrm>
              <a:off x="3475080" y="309240"/>
              <a:ext cx="8493120" cy="6075720"/>
            </p14:xfrm>
          </p:contentPart>
        </mc:Choice>
        <mc:Fallback xmlns="">
          <p:pic>
            <p:nvPicPr>
              <p:cNvPr id="2" name="Entrada de lápiz 1">
                <a:extLst>
                  <a:ext uri="{FF2B5EF4-FFF2-40B4-BE49-F238E27FC236}">
                    <a16:creationId xmlns:a16="http://schemas.microsoft.com/office/drawing/2014/main" id="{09E365F0-ECF3-FEEA-9403-9C033E0C5962}"/>
                  </a:ext>
                </a:extLst>
              </p:cNvPr>
              <p:cNvPicPr/>
              <p:nvPr/>
            </p:nvPicPr>
            <p:blipFill>
              <a:blip r:embed="rId5"/>
              <a:stretch>
                <a:fillRect/>
              </a:stretch>
            </p:blipFill>
            <p:spPr>
              <a:xfrm>
                <a:off x="3465720" y="299880"/>
                <a:ext cx="8511840" cy="6094440"/>
              </a:xfrm>
              <a:prstGeom prst="rect">
                <a:avLst/>
              </a:prstGeom>
            </p:spPr>
          </p:pic>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CuadroTexto 4"/>
          <p:cNvSpPr/>
          <p:nvPr/>
        </p:nvSpPr>
        <p:spPr>
          <a:xfrm>
            <a:off x="2199600" y="590760"/>
            <a:ext cx="779400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CO" sz="3600" b="0" strike="noStrike" spc="-1">
                <a:solidFill>
                  <a:srgbClr val="000000"/>
                </a:solidFill>
                <a:latin typeface="Arial"/>
                <a:ea typeface="Arial"/>
              </a:rPr>
              <a:t>Métricas para la Regresión Lineal</a:t>
            </a:r>
            <a:endParaRPr lang="es-CO" sz="3600" b="0" strike="noStrike" spc="-1">
              <a:latin typeface="Arial"/>
            </a:endParaRPr>
          </a:p>
        </p:txBody>
      </p:sp>
      <p:sp>
        <p:nvSpPr>
          <p:cNvPr id="215" name="CuadroTexto 2"/>
          <p:cNvSpPr/>
          <p:nvPr/>
        </p:nvSpPr>
        <p:spPr>
          <a:xfrm>
            <a:off x="599400" y="1298160"/>
            <a:ext cx="3803400" cy="2279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es-CO" sz="1600" b="0" strike="noStrike" spc="-1">
                <a:solidFill>
                  <a:srgbClr val="000000"/>
                </a:solidFill>
                <a:latin typeface="Arial"/>
                <a:ea typeface="Arial"/>
              </a:rPr>
              <a:t>R al cuadrado o coeficiente de determinación: La métrica más utilizada para la evaluación del modelo en el análisis de regresión es la R al cuadrado. Puede definirse como la relación entre la variación y la variación total. El valor de R al cuadrado oscila entre 0 y 1, y cuanto más se acerque a 1, mejor será el modelo.</a:t>
            </a:r>
            <a:endParaRPr lang="es-CO" sz="1600" b="0" strike="noStrike" spc="-1">
              <a:latin typeface="Arial"/>
            </a:endParaRPr>
          </a:p>
        </p:txBody>
      </p:sp>
      <p:pic>
        <p:nvPicPr>
          <p:cNvPr id="216" name="Imagen 6"/>
          <p:cNvPicPr/>
          <p:nvPr/>
        </p:nvPicPr>
        <p:blipFill>
          <a:blip r:embed="rId2"/>
          <a:stretch/>
        </p:blipFill>
        <p:spPr>
          <a:xfrm>
            <a:off x="4604040" y="1780920"/>
            <a:ext cx="6553440" cy="1647360"/>
          </a:xfrm>
          <a:prstGeom prst="rect">
            <a:avLst/>
          </a:prstGeom>
          <a:ln w="0">
            <a:noFill/>
          </a:ln>
        </p:spPr>
      </p:pic>
      <p:sp>
        <p:nvSpPr>
          <p:cNvPr id="217" name="CuadroTexto 10"/>
          <p:cNvSpPr/>
          <p:nvPr/>
        </p:nvSpPr>
        <p:spPr>
          <a:xfrm>
            <a:off x="599400" y="3606480"/>
            <a:ext cx="3803400" cy="3253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es-CO" sz="1600" b="0" strike="noStrike" spc="-1">
                <a:solidFill>
                  <a:srgbClr val="000000"/>
                </a:solidFill>
                <a:latin typeface="Arial"/>
                <a:ea typeface="Arial"/>
              </a:rPr>
              <a:t>R cuadrado ajustado: Es la mejora de R al cuadrado. El problema/desventaja de R2 es que a medida que aumentan las características, el valor de R2 también aumenta, lo que da la ilusión de un buen modelo. Por lo tanto, la R2 ajustada resuelve el inconveniente de la R2. Sólo tiene en cuenta las características que son importantes para el modelo y muestra la mejora real del modelo.</a:t>
            </a:r>
            <a:endParaRPr lang="es-CO" sz="1600" b="0" strike="noStrike" spc="-1">
              <a:latin typeface="Arial"/>
            </a:endParaRPr>
          </a:p>
          <a:p>
            <a:pPr algn="just">
              <a:lnSpc>
                <a:spcPct val="100000"/>
              </a:lnSpc>
              <a:buNone/>
            </a:pPr>
            <a:r>
              <a:rPr lang="es-CO" sz="1600" b="0" strike="noStrike" spc="-1">
                <a:solidFill>
                  <a:srgbClr val="000000"/>
                </a:solidFill>
                <a:latin typeface="Arial"/>
                <a:ea typeface="Arial"/>
              </a:rPr>
              <a:t>El R2 ajustado es siempre inferior al R2.</a:t>
            </a:r>
            <a:endParaRPr lang="es-CO" sz="1600" b="0" strike="noStrike" spc="-1">
              <a:latin typeface="Arial"/>
            </a:endParaRPr>
          </a:p>
        </p:txBody>
      </p:sp>
      <p:pic>
        <p:nvPicPr>
          <p:cNvPr id="218" name="Imagen 13"/>
          <p:cNvPicPr/>
          <p:nvPr/>
        </p:nvPicPr>
        <p:blipFill>
          <a:blip r:embed="rId3"/>
          <a:stretch/>
        </p:blipFill>
        <p:spPr>
          <a:xfrm>
            <a:off x="4753800" y="4113720"/>
            <a:ext cx="3400200" cy="1836000"/>
          </a:xfrm>
          <a:prstGeom prst="rect">
            <a:avLst/>
          </a:prstGeom>
          <a:ln w="0">
            <a:noFill/>
          </a:ln>
        </p:spPr>
      </p:pic>
      <mc:AlternateContent xmlns:mc="http://schemas.openxmlformats.org/markup-compatibility/2006" xmlns:p14="http://schemas.microsoft.com/office/powerpoint/2010/main">
        <mc:Choice Requires="p14">
          <p:contentPart p14:bwMode="auto" r:id="rId4">
            <p14:nvContentPartPr>
              <p14:cNvPr id="2" name="Entrada de lápiz 1">
                <a:extLst>
                  <a:ext uri="{FF2B5EF4-FFF2-40B4-BE49-F238E27FC236}">
                    <a16:creationId xmlns:a16="http://schemas.microsoft.com/office/drawing/2014/main" id="{591D32D8-D110-AF1E-B991-D1229E26FED4}"/>
                  </a:ext>
                </a:extLst>
              </p14:cNvPr>
              <p14:cNvContentPartPr/>
              <p14:nvPr/>
            </p14:nvContentPartPr>
            <p14:xfrm>
              <a:off x="1807920" y="1108440"/>
              <a:ext cx="9915120" cy="4812120"/>
            </p14:xfrm>
          </p:contentPart>
        </mc:Choice>
        <mc:Fallback xmlns="">
          <p:pic>
            <p:nvPicPr>
              <p:cNvPr id="2" name="Entrada de lápiz 1">
                <a:extLst>
                  <a:ext uri="{FF2B5EF4-FFF2-40B4-BE49-F238E27FC236}">
                    <a16:creationId xmlns:a16="http://schemas.microsoft.com/office/drawing/2014/main" id="{591D32D8-D110-AF1E-B991-D1229E26FED4}"/>
                  </a:ext>
                </a:extLst>
              </p:cNvPr>
              <p:cNvPicPr/>
              <p:nvPr/>
            </p:nvPicPr>
            <p:blipFill>
              <a:blip r:embed="rId5"/>
              <a:stretch>
                <a:fillRect/>
              </a:stretch>
            </p:blipFill>
            <p:spPr>
              <a:xfrm>
                <a:off x="1798560" y="1099080"/>
                <a:ext cx="9933840" cy="4830840"/>
              </a:xfrm>
              <a:prstGeom prst="rect">
                <a:avLst/>
              </a:prstGeom>
            </p:spPr>
          </p:pic>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CuadroTexto 4"/>
          <p:cNvSpPr/>
          <p:nvPr/>
        </p:nvSpPr>
        <p:spPr>
          <a:xfrm>
            <a:off x="2199600" y="590760"/>
            <a:ext cx="779400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CO" sz="3600" b="0" strike="noStrike" spc="-1">
                <a:solidFill>
                  <a:srgbClr val="000000"/>
                </a:solidFill>
                <a:latin typeface="Arial"/>
                <a:ea typeface="Arial"/>
              </a:rPr>
              <a:t>Métricas para la Regresión Lineal</a:t>
            </a:r>
            <a:endParaRPr lang="es-CO" sz="3600" b="0" strike="noStrike" spc="-1">
              <a:latin typeface="Arial"/>
            </a:endParaRPr>
          </a:p>
        </p:txBody>
      </p:sp>
      <p:sp>
        <p:nvSpPr>
          <p:cNvPr id="220" name="CuadroTexto 2"/>
          <p:cNvSpPr/>
          <p:nvPr/>
        </p:nvSpPr>
        <p:spPr>
          <a:xfrm>
            <a:off x="599400" y="1701360"/>
            <a:ext cx="3803400" cy="1306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es-ES" sz="1600" b="0" strike="noStrike" spc="-1">
                <a:solidFill>
                  <a:srgbClr val="000000"/>
                </a:solidFill>
                <a:latin typeface="Arial"/>
                <a:ea typeface="Arial"/>
              </a:rPr>
              <a:t>Error cuadrático medio (MSE): Otra métrica común para la evaluación es el error cuadrático medio, que es la media de la diferencia al cuadrado de los valores reales frente a los predichos.</a:t>
            </a:r>
            <a:endParaRPr lang="es-CO" sz="1600" b="0" strike="noStrike" spc="-1">
              <a:latin typeface="Arial"/>
            </a:endParaRPr>
          </a:p>
        </p:txBody>
      </p:sp>
      <p:sp>
        <p:nvSpPr>
          <p:cNvPr id="221" name="CuadroTexto 10"/>
          <p:cNvSpPr/>
          <p:nvPr/>
        </p:nvSpPr>
        <p:spPr>
          <a:xfrm>
            <a:off x="599400" y="3833280"/>
            <a:ext cx="3803400" cy="1549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es-ES" sz="1600" b="0" strike="noStrike" spc="-1">
                <a:solidFill>
                  <a:srgbClr val="000000"/>
                </a:solidFill>
                <a:latin typeface="Arial"/>
                <a:ea typeface="Arial"/>
              </a:rPr>
              <a:t>Error medio cuadrático (RMSE): Es la raíz del MSE, es decir, la raíz de la diferencia media entre los valores reales y los predichos. El RMSE penaliza los errores grandes, mientras que el MSE no lo hace.</a:t>
            </a:r>
            <a:endParaRPr lang="es-CO" sz="1600" b="0" strike="noStrike" spc="-1">
              <a:latin typeface="Arial"/>
            </a:endParaRPr>
          </a:p>
        </p:txBody>
      </p:sp>
      <p:pic>
        <p:nvPicPr>
          <p:cNvPr id="222" name="Imagen 3"/>
          <p:cNvPicPr/>
          <p:nvPr/>
        </p:nvPicPr>
        <p:blipFill>
          <a:blip r:embed="rId2"/>
          <a:stretch/>
        </p:blipFill>
        <p:spPr>
          <a:xfrm>
            <a:off x="5680440" y="1402200"/>
            <a:ext cx="3178800" cy="1744920"/>
          </a:xfrm>
          <a:prstGeom prst="rect">
            <a:avLst/>
          </a:prstGeom>
          <a:ln w="0">
            <a:noFill/>
          </a:ln>
        </p:spPr>
      </p:pic>
      <p:pic>
        <p:nvPicPr>
          <p:cNvPr id="223" name="Imagen 7"/>
          <p:cNvPicPr/>
          <p:nvPr/>
        </p:nvPicPr>
        <p:blipFill>
          <a:blip r:embed="rId3"/>
          <a:stretch/>
        </p:blipFill>
        <p:spPr>
          <a:xfrm>
            <a:off x="5421960" y="3823200"/>
            <a:ext cx="3695400" cy="1323360"/>
          </a:xfrm>
          <a:prstGeom prst="rect">
            <a:avLst/>
          </a:prstGeom>
          <a:ln w="0">
            <a:noFill/>
          </a:ln>
        </p:spPr>
      </p:pic>
      <mc:AlternateContent xmlns:mc="http://schemas.openxmlformats.org/markup-compatibility/2006" xmlns:p14="http://schemas.microsoft.com/office/powerpoint/2010/main">
        <mc:Choice Requires="p14">
          <p:contentPart p14:bwMode="auto" r:id="rId4">
            <p14:nvContentPartPr>
              <p14:cNvPr id="2" name="Entrada de lápiz 1">
                <a:extLst>
                  <a:ext uri="{FF2B5EF4-FFF2-40B4-BE49-F238E27FC236}">
                    <a16:creationId xmlns:a16="http://schemas.microsoft.com/office/drawing/2014/main" id="{08F7C869-2CB8-6409-FC61-00EAA5A2ABF8}"/>
                  </a:ext>
                </a:extLst>
              </p14:cNvPr>
              <p14:cNvContentPartPr/>
              <p14:nvPr/>
            </p14:nvContentPartPr>
            <p14:xfrm>
              <a:off x="7474320" y="1724760"/>
              <a:ext cx="3977640" cy="3432240"/>
            </p14:xfrm>
          </p:contentPart>
        </mc:Choice>
        <mc:Fallback xmlns="">
          <p:pic>
            <p:nvPicPr>
              <p:cNvPr id="2" name="Entrada de lápiz 1">
                <a:extLst>
                  <a:ext uri="{FF2B5EF4-FFF2-40B4-BE49-F238E27FC236}">
                    <a16:creationId xmlns:a16="http://schemas.microsoft.com/office/drawing/2014/main" id="{08F7C869-2CB8-6409-FC61-00EAA5A2ABF8}"/>
                  </a:ext>
                </a:extLst>
              </p:cNvPr>
              <p:cNvPicPr/>
              <p:nvPr/>
            </p:nvPicPr>
            <p:blipFill>
              <a:blip r:embed="rId5"/>
              <a:stretch>
                <a:fillRect/>
              </a:stretch>
            </p:blipFill>
            <p:spPr>
              <a:xfrm>
                <a:off x="7464960" y="1715400"/>
                <a:ext cx="3996360" cy="3450960"/>
              </a:xfrm>
              <a:prstGeom prst="rect">
                <a:avLst/>
              </a:prstGeom>
            </p:spPr>
          </p:pic>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CuadroTexto 8"/>
          <p:cNvSpPr/>
          <p:nvPr/>
        </p:nvSpPr>
        <p:spPr>
          <a:xfrm>
            <a:off x="2199600" y="590760"/>
            <a:ext cx="779400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CO" sz="3600" b="0" strike="noStrike" spc="-1">
                <a:solidFill>
                  <a:srgbClr val="000000"/>
                </a:solidFill>
                <a:latin typeface="Arial"/>
                <a:ea typeface="Arial"/>
              </a:rPr>
              <a:t>Flujo de Trabajo Regresión</a:t>
            </a:r>
            <a:endParaRPr lang="es-CO" sz="3600" b="0" strike="noStrike" spc="-1">
              <a:latin typeface="Arial"/>
            </a:endParaRPr>
          </a:p>
        </p:txBody>
      </p:sp>
      <p:sp>
        <p:nvSpPr>
          <p:cNvPr id="225" name="TextBox 1"/>
          <p:cNvSpPr/>
          <p:nvPr/>
        </p:nvSpPr>
        <p:spPr>
          <a:xfrm>
            <a:off x="360000" y="2601000"/>
            <a:ext cx="1619640" cy="638280"/>
          </a:xfrm>
          <a:prstGeom prst="rect">
            <a:avLst/>
          </a:prstGeom>
          <a:solidFill>
            <a:srgbClr val="20EEF6"/>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CO" sz="1800" b="1" strike="noStrike" spc="-1">
                <a:solidFill>
                  <a:srgbClr val="000000"/>
                </a:solidFill>
                <a:latin typeface="Calibri"/>
                <a:ea typeface="DejaVu Sans"/>
              </a:rPr>
              <a:t>Problema Regresión</a:t>
            </a:r>
            <a:endParaRPr lang="es-CO" sz="1800" b="0" strike="noStrike" spc="-1">
              <a:latin typeface="Arial"/>
            </a:endParaRPr>
          </a:p>
        </p:txBody>
      </p:sp>
      <p:sp>
        <p:nvSpPr>
          <p:cNvPr id="226" name="TextBox 2"/>
          <p:cNvSpPr/>
          <p:nvPr/>
        </p:nvSpPr>
        <p:spPr>
          <a:xfrm>
            <a:off x="316440" y="3860280"/>
            <a:ext cx="1565280" cy="1732320"/>
          </a:xfrm>
          <a:prstGeom prst="rect">
            <a:avLst/>
          </a:prstGeom>
          <a:noFill/>
          <a:ln w="19050">
            <a:solidFill>
              <a:srgbClr val="002060"/>
            </a:solidFill>
            <a:round/>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O" sz="1200" b="0" strike="noStrike" spc="-1">
                <a:solidFill>
                  <a:srgbClr val="000000"/>
                </a:solidFill>
                <a:latin typeface="Calibri"/>
                <a:ea typeface="DejaVu Sans"/>
              </a:rPr>
              <a:t>- Variable/s independiente/s (X) y variable predictora (y)</a:t>
            </a:r>
            <a:endParaRPr lang="es-CO" sz="1200" b="0" strike="noStrike" spc="-1">
              <a:latin typeface="Arial"/>
            </a:endParaRPr>
          </a:p>
          <a:p>
            <a:pPr>
              <a:lnSpc>
                <a:spcPct val="100000"/>
              </a:lnSpc>
              <a:buNone/>
            </a:pPr>
            <a:endParaRPr lang="es-CO" sz="1200" b="0" strike="noStrike" spc="-1">
              <a:latin typeface="Arial"/>
            </a:endParaRPr>
          </a:p>
          <a:p>
            <a:pPr>
              <a:lnSpc>
                <a:spcPct val="100000"/>
              </a:lnSpc>
              <a:buNone/>
            </a:pPr>
            <a:r>
              <a:rPr lang="en-CO" sz="1200" b="0" strike="noStrike" spc="-1">
                <a:solidFill>
                  <a:srgbClr val="000000"/>
                </a:solidFill>
                <a:latin typeface="Calibri"/>
                <a:ea typeface="DejaVu Sans"/>
              </a:rPr>
              <a:t>- Variables numéricas</a:t>
            </a:r>
            <a:endParaRPr lang="es-CO" sz="1200" b="0" strike="noStrike" spc="-1">
              <a:latin typeface="Arial"/>
            </a:endParaRPr>
          </a:p>
          <a:p>
            <a:pPr>
              <a:lnSpc>
                <a:spcPct val="100000"/>
              </a:lnSpc>
              <a:buNone/>
            </a:pPr>
            <a:endParaRPr lang="es-CO" sz="1200" b="0" strike="noStrike" spc="-1">
              <a:latin typeface="Arial"/>
            </a:endParaRPr>
          </a:p>
          <a:p>
            <a:pPr>
              <a:lnSpc>
                <a:spcPct val="100000"/>
              </a:lnSpc>
              <a:buNone/>
            </a:pPr>
            <a:endParaRPr lang="es-CO" sz="1200" b="0" strike="noStrike" spc="-1">
              <a:latin typeface="Arial"/>
            </a:endParaRPr>
          </a:p>
        </p:txBody>
      </p:sp>
      <p:sp>
        <p:nvSpPr>
          <p:cNvPr id="227" name="Straight Arrow Connector 1"/>
          <p:cNvSpPr/>
          <p:nvPr/>
        </p:nvSpPr>
        <p:spPr>
          <a:xfrm flipH="1">
            <a:off x="1097280" y="3366720"/>
            <a:ext cx="360" cy="492480"/>
          </a:xfrm>
          <a:custGeom>
            <a:avLst/>
            <a:gdLst/>
            <a:ahLst/>
            <a:cxnLst/>
            <a:rect l="l" t="t" r="r" b="b"/>
            <a:pathLst>
              <a:path w="21600" h="21600">
                <a:moveTo>
                  <a:pt x="0" y="0"/>
                </a:moveTo>
                <a:lnTo>
                  <a:pt x="21600" y="21600"/>
                </a:lnTo>
              </a:path>
            </a:pathLst>
          </a:custGeom>
          <a:noFill/>
          <a:ln w="19050">
            <a:solidFill>
              <a:srgbClr val="002060"/>
            </a:solidFill>
            <a:tailEnd type="triangle" w="med" len="med"/>
          </a:ln>
        </p:spPr>
        <p:style>
          <a:lnRef idx="1">
            <a:schemeClr val="accent1"/>
          </a:lnRef>
          <a:fillRef idx="0">
            <a:schemeClr val="accent1"/>
          </a:fillRef>
          <a:effectRef idx="0">
            <a:schemeClr val="accent1"/>
          </a:effectRef>
          <a:fontRef idx="minor"/>
        </p:style>
        <p:txBody>
          <a:bodyPr/>
          <a:lstStyle/>
          <a:p>
            <a:endParaRPr lang="es-CO"/>
          </a:p>
        </p:txBody>
      </p:sp>
      <p:sp>
        <p:nvSpPr>
          <p:cNvPr id="228" name="TextBox 3"/>
          <p:cNvSpPr/>
          <p:nvPr/>
        </p:nvSpPr>
        <p:spPr>
          <a:xfrm>
            <a:off x="2352960" y="2810520"/>
            <a:ext cx="1363680" cy="638280"/>
          </a:xfrm>
          <a:prstGeom prst="rect">
            <a:avLst/>
          </a:prstGeom>
          <a:solidFill>
            <a:srgbClr val="20EEF6"/>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CO" sz="1800" b="1" strike="noStrike" spc="-1">
                <a:solidFill>
                  <a:srgbClr val="000000"/>
                </a:solidFill>
                <a:latin typeface="Calibri"/>
                <a:ea typeface="DejaVu Sans"/>
              </a:rPr>
              <a:t>Datos</a:t>
            </a:r>
            <a:endParaRPr lang="es-CO" sz="1800" b="0" strike="noStrike" spc="-1">
              <a:latin typeface="Arial"/>
            </a:endParaRPr>
          </a:p>
          <a:p>
            <a:pPr algn="ctr">
              <a:lnSpc>
                <a:spcPct val="100000"/>
              </a:lnSpc>
              <a:buNone/>
            </a:pPr>
            <a:endParaRPr lang="es-CO" sz="1800" b="0" strike="noStrike" spc="-1">
              <a:latin typeface="Arial"/>
            </a:endParaRPr>
          </a:p>
        </p:txBody>
      </p:sp>
      <p:sp>
        <p:nvSpPr>
          <p:cNvPr id="229" name="Straight Arrow Connector 2"/>
          <p:cNvSpPr/>
          <p:nvPr/>
        </p:nvSpPr>
        <p:spPr>
          <a:xfrm flipV="1">
            <a:off x="1980000" y="3041280"/>
            <a:ext cx="372240" cy="360"/>
          </a:xfrm>
          <a:custGeom>
            <a:avLst/>
            <a:gdLst/>
            <a:ahLst/>
            <a:cxnLst/>
            <a:rect l="l" t="t" r="r" b="b"/>
            <a:pathLst>
              <a:path w="21600" h="21600">
                <a:moveTo>
                  <a:pt x="0" y="0"/>
                </a:moveTo>
                <a:lnTo>
                  <a:pt x="21600" y="21600"/>
                </a:lnTo>
              </a:path>
            </a:pathLst>
          </a:custGeom>
          <a:noFill/>
          <a:ln w="19050">
            <a:solidFill>
              <a:srgbClr val="002060"/>
            </a:solidFill>
            <a:tailEnd type="triangle" w="med" len="med"/>
          </a:ln>
        </p:spPr>
        <p:style>
          <a:lnRef idx="1">
            <a:schemeClr val="accent1"/>
          </a:lnRef>
          <a:fillRef idx="0">
            <a:schemeClr val="accent1"/>
          </a:fillRef>
          <a:effectRef idx="0">
            <a:schemeClr val="accent1"/>
          </a:effectRef>
          <a:fontRef idx="minor"/>
        </p:style>
        <p:txBody>
          <a:bodyPr/>
          <a:lstStyle/>
          <a:p>
            <a:endParaRPr lang="es-CO"/>
          </a:p>
        </p:txBody>
      </p:sp>
      <p:sp>
        <p:nvSpPr>
          <p:cNvPr id="230" name="TextBox 6"/>
          <p:cNvSpPr/>
          <p:nvPr/>
        </p:nvSpPr>
        <p:spPr>
          <a:xfrm>
            <a:off x="4239360" y="2188800"/>
            <a:ext cx="1657440" cy="638280"/>
          </a:xfrm>
          <a:prstGeom prst="rect">
            <a:avLst/>
          </a:prstGeom>
          <a:solidFill>
            <a:srgbClr val="20EEF6"/>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CO" sz="1800" b="1" strike="noStrike" spc="-1">
                <a:solidFill>
                  <a:srgbClr val="000000"/>
                </a:solidFill>
                <a:latin typeface="Calibri"/>
                <a:ea typeface="DejaVu Sans"/>
              </a:rPr>
              <a:t>Entrenamiento</a:t>
            </a:r>
            <a:endParaRPr lang="es-CO" sz="1800" b="0" strike="noStrike" spc="-1">
              <a:latin typeface="Arial"/>
            </a:endParaRPr>
          </a:p>
        </p:txBody>
      </p:sp>
      <p:sp>
        <p:nvSpPr>
          <p:cNvPr id="231" name="TextBox 8"/>
          <p:cNvSpPr/>
          <p:nvPr/>
        </p:nvSpPr>
        <p:spPr>
          <a:xfrm>
            <a:off x="4239360" y="3526560"/>
            <a:ext cx="1450440" cy="363960"/>
          </a:xfrm>
          <a:prstGeom prst="rect">
            <a:avLst/>
          </a:prstGeom>
          <a:solidFill>
            <a:srgbClr val="20EEF6"/>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CO" sz="1800" b="1" strike="noStrike" spc="-1">
                <a:solidFill>
                  <a:srgbClr val="000000"/>
                </a:solidFill>
                <a:latin typeface="Calibri"/>
                <a:ea typeface="DejaVu Sans"/>
              </a:rPr>
              <a:t>Pruebas</a:t>
            </a:r>
            <a:endParaRPr lang="es-CO" sz="1800" b="0" strike="noStrike" spc="-1">
              <a:latin typeface="Arial"/>
            </a:endParaRPr>
          </a:p>
        </p:txBody>
      </p:sp>
      <p:sp>
        <p:nvSpPr>
          <p:cNvPr id="232" name="TextBox 12"/>
          <p:cNvSpPr/>
          <p:nvPr/>
        </p:nvSpPr>
        <p:spPr>
          <a:xfrm>
            <a:off x="2204640" y="3852720"/>
            <a:ext cx="1657800" cy="2462400"/>
          </a:xfrm>
          <a:prstGeom prst="rect">
            <a:avLst/>
          </a:prstGeom>
          <a:noFill/>
          <a:ln w="19050">
            <a:solidFill>
              <a:srgbClr val="002060"/>
            </a:solidFill>
            <a:round/>
          </a:ln>
        </p:spPr>
        <p:style>
          <a:lnRef idx="0">
            <a:scrgbClr r="0" g="0" b="0"/>
          </a:lnRef>
          <a:fillRef idx="0">
            <a:scrgbClr r="0" g="0" b="0"/>
          </a:fillRef>
          <a:effectRef idx="0">
            <a:scrgbClr r="0" g="0" b="0"/>
          </a:effectRef>
          <a:fontRef idx="minor"/>
        </p:style>
        <p:txBody>
          <a:bodyPr lIns="90000" tIns="45000" rIns="90000" bIns="45000" anchor="t">
            <a:spAutoFit/>
          </a:bodyPr>
          <a:lstStyle/>
          <a:p>
            <a:pPr marL="171360" indent="-171360">
              <a:lnSpc>
                <a:spcPct val="100000"/>
              </a:lnSpc>
              <a:buClr>
                <a:srgbClr val="000000"/>
              </a:buClr>
              <a:buFont typeface="StarSymbol"/>
              <a:buChar char="-"/>
            </a:pPr>
            <a:r>
              <a:rPr lang="en-CO" sz="1200" b="0" strike="noStrike" spc="-1">
                <a:solidFill>
                  <a:srgbClr val="000000"/>
                </a:solidFill>
                <a:latin typeface="Calibri"/>
                <a:ea typeface="DejaVu Sans"/>
              </a:rPr>
              <a:t>EDA</a:t>
            </a:r>
            <a:endParaRPr lang="es-CO" sz="1200" b="0" strike="noStrike" spc="-1">
              <a:latin typeface="Arial"/>
            </a:endParaRPr>
          </a:p>
          <a:p>
            <a:pPr marL="171360" indent="-171360">
              <a:lnSpc>
                <a:spcPct val="100000"/>
              </a:lnSpc>
              <a:buClr>
                <a:srgbClr val="000000"/>
              </a:buClr>
              <a:buFont typeface="StarSymbol"/>
              <a:buChar char="-"/>
            </a:pPr>
            <a:r>
              <a:rPr lang="en-CO" sz="1200" b="0" strike="noStrike" spc="-1">
                <a:solidFill>
                  <a:srgbClr val="000000"/>
                </a:solidFill>
                <a:latin typeface="Calibri"/>
                <a:ea typeface="DejaVu Sans"/>
              </a:rPr>
              <a:t>Preprocesamiento</a:t>
            </a:r>
            <a:endParaRPr lang="es-CO" sz="1200" b="0" strike="noStrike" spc="-1">
              <a:latin typeface="Arial"/>
            </a:endParaRPr>
          </a:p>
          <a:p>
            <a:pPr marL="171360" indent="-171360">
              <a:lnSpc>
                <a:spcPct val="100000"/>
              </a:lnSpc>
              <a:buClr>
                <a:srgbClr val="000000"/>
              </a:buClr>
              <a:buFont typeface="StarSymbol"/>
              <a:buChar char="-"/>
            </a:pPr>
            <a:r>
              <a:rPr lang="en-CO" sz="1200" b="0" strike="noStrike" spc="-1">
                <a:solidFill>
                  <a:srgbClr val="000000"/>
                </a:solidFill>
                <a:latin typeface="Calibri"/>
                <a:ea typeface="DejaVu Sans"/>
              </a:rPr>
              <a:t>Normalización / estandarización</a:t>
            </a:r>
            <a:endParaRPr lang="es-CO" sz="1200" b="0" strike="noStrike" spc="-1">
              <a:latin typeface="Arial"/>
            </a:endParaRPr>
          </a:p>
          <a:p>
            <a:pPr marL="171360" indent="-171360">
              <a:lnSpc>
                <a:spcPct val="100000"/>
              </a:lnSpc>
              <a:buClr>
                <a:srgbClr val="000000"/>
              </a:buClr>
              <a:buFont typeface="StarSymbol"/>
              <a:buChar char="-"/>
            </a:pPr>
            <a:r>
              <a:rPr lang="en-CO" sz="1200" b="0" strike="noStrike" spc="-1">
                <a:solidFill>
                  <a:srgbClr val="000000"/>
                </a:solidFill>
                <a:latin typeface="Calibri"/>
                <a:ea typeface="DejaVu Sans"/>
              </a:rPr>
              <a:t>Test de normalidad</a:t>
            </a:r>
            <a:endParaRPr lang="es-CO" sz="1200" b="0" strike="noStrike" spc="-1">
              <a:latin typeface="Arial"/>
            </a:endParaRPr>
          </a:p>
          <a:p>
            <a:pPr marL="171360" indent="-171360">
              <a:lnSpc>
                <a:spcPct val="100000"/>
              </a:lnSpc>
              <a:buClr>
                <a:srgbClr val="000000"/>
              </a:buClr>
              <a:buFont typeface="StarSymbol"/>
              <a:buChar char="-"/>
            </a:pPr>
            <a:r>
              <a:rPr lang="en-CO" sz="1200" b="0" strike="noStrike" spc="-1">
                <a:solidFill>
                  <a:srgbClr val="000000"/>
                </a:solidFill>
                <a:latin typeface="Calibri"/>
                <a:ea typeface="DejaVu Sans"/>
              </a:rPr>
              <a:t>Correlación</a:t>
            </a:r>
            <a:endParaRPr lang="es-CO" sz="1200" b="0" strike="noStrike" spc="-1">
              <a:latin typeface="Arial"/>
            </a:endParaRPr>
          </a:p>
          <a:p>
            <a:pPr marL="171360" indent="-171360">
              <a:lnSpc>
                <a:spcPct val="100000"/>
              </a:lnSpc>
              <a:buClr>
                <a:srgbClr val="000000"/>
              </a:buClr>
              <a:buFont typeface="StarSymbol"/>
              <a:buChar char="-"/>
            </a:pPr>
            <a:r>
              <a:rPr lang="en-CO" sz="1200" b="0" strike="noStrike" spc="-1">
                <a:solidFill>
                  <a:srgbClr val="000000"/>
                </a:solidFill>
                <a:latin typeface="Calibri"/>
                <a:ea typeface="DejaVu Sans"/>
              </a:rPr>
              <a:t>Homoscedasticidad</a:t>
            </a:r>
            <a:endParaRPr lang="es-CO" sz="1200" b="0" strike="noStrike" spc="-1">
              <a:latin typeface="Arial"/>
            </a:endParaRPr>
          </a:p>
          <a:p>
            <a:pPr marL="171360" indent="-171360">
              <a:lnSpc>
                <a:spcPct val="100000"/>
              </a:lnSpc>
              <a:buClr>
                <a:srgbClr val="000000"/>
              </a:buClr>
              <a:buFont typeface="StarSymbol"/>
              <a:buChar char="-"/>
            </a:pPr>
            <a:r>
              <a:rPr lang="en-CO" sz="1200" b="0" strike="noStrike" spc="-1">
                <a:solidFill>
                  <a:srgbClr val="000000"/>
                </a:solidFill>
                <a:latin typeface="Calibri"/>
                <a:ea typeface="DejaVu Sans"/>
              </a:rPr>
              <a:t>Multicolinealidad</a:t>
            </a:r>
            <a:endParaRPr lang="es-CO" sz="1200" b="0" strike="noStrike" spc="-1">
              <a:latin typeface="Arial"/>
            </a:endParaRPr>
          </a:p>
          <a:p>
            <a:pPr marL="171360" indent="-171360">
              <a:lnSpc>
                <a:spcPct val="100000"/>
              </a:lnSpc>
              <a:buClr>
                <a:srgbClr val="000000"/>
              </a:buClr>
              <a:buFont typeface="StarSymbol"/>
              <a:buChar char="-"/>
            </a:pPr>
            <a:r>
              <a:rPr lang="en-CO" sz="1200" b="0" strike="noStrike" spc="-1">
                <a:solidFill>
                  <a:srgbClr val="000000"/>
                </a:solidFill>
                <a:latin typeface="Calibri"/>
                <a:ea typeface="DejaVu Sans"/>
              </a:rPr>
              <a:t>Independencia de errores</a:t>
            </a:r>
            <a:endParaRPr lang="es-CO" sz="1200" b="0" strike="noStrike" spc="-1">
              <a:latin typeface="Arial"/>
            </a:endParaRPr>
          </a:p>
        </p:txBody>
      </p:sp>
      <p:sp>
        <p:nvSpPr>
          <p:cNvPr id="233" name="Straight Arrow Connector 3"/>
          <p:cNvSpPr/>
          <p:nvPr/>
        </p:nvSpPr>
        <p:spPr>
          <a:xfrm flipH="1">
            <a:off x="3032640" y="3268800"/>
            <a:ext cx="360" cy="582840"/>
          </a:xfrm>
          <a:custGeom>
            <a:avLst/>
            <a:gdLst/>
            <a:ahLst/>
            <a:cxnLst/>
            <a:rect l="l" t="t" r="r" b="b"/>
            <a:pathLst>
              <a:path w="21600" h="21600">
                <a:moveTo>
                  <a:pt x="0" y="0"/>
                </a:moveTo>
                <a:lnTo>
                  <a:pt x="21600" y="21600"/>
                </a:lnTo>
              </a:path>
            </a:pathLst>
          </a:custGeom>
          <a:noFill/>
          <a:ln w="19050">
            <a:solidFill>
              <a:srgbClr val="002060"/>
            </a:solidFill>
            <a:tailEnd type="triangle" w="med" len="med"/>
          </a:ln>
        </p:spPr>
        <p:style>
          <a:lnRef idx="1">
            <a:schemeClr val="accent1"/>
          </a:lnRef>
          <a:fillRef idx="0">
            <a:schemeClr val="accent1"/>
          </a:fillRef>
          <a:effectRef idx="0">
            <a:schemeClr val="accent1"/>
          </a:effectRef>
          <a:fontRef idx="minor"/>
        </p:style>
        <p:txBody>
          <a:bodyPr/>
          <a:lstStyle/>
          <a:p>
            <a:endParaRPr lang="es-CO"/>
          </a:p>
        </p:txBody>
      </p:sp>
      <p:sp>
        <p:nvSpPr>
          <p:cNvPr id="234" name="Straight Arrow Connector 4"/>
          <p:cNvSpPr/>
          <p:nvPr/>
        </p:nvSpPr>
        <p:spPr>
          <a:xfrm flipV="1">
            <a:off x="3717720" y="2372040"/>
            <a:ext cx="520560" cy="664920"/>
          </a:xfrm>
          <a:custGeom>
            <a:avLst/>
            <a:gdLst/>
            <a:ahLst/>
            <a:cxnLst/>
            <a:rect l="l" t="t" r="r" b="b"/>
            <a:pathLst>
              <a:path w="21600" h="21600">
                <a:moveTo>
                  <a:pt x="0" y="0"/>
                </a:moveTo>
                <a:lnTo>
                  <a:pt x="21600" y="21600"/>
                </a:lnTo>
              </a:path>
            </a:pathLst>
          </a:custGeom>
          <a:noFill/>
          <a:ln w="19050">
            <a:solidFill>
              <a:srgbClr val="002060"/>
            </a:solidFill>
            <a:tailEnd type="triangle" w="med" len="med"/>
          </a:ln>
        </p:spPr>
        <p:style>
          <a:lnRef idx="1">
            <a:schemeClr val="accent1"/>
          </a:lnRef>
          <a:fillRef idx="0">
            <a:schemeClr val="accent1"/>
          </a:fillRef>
          <a:effectRef idx="0">
            <a:schemeClr val="accent1"/>
          </a:effectRef>
          <a:fontRef idx="minor"/>
        </p:style>
        <p:txBody>
          <a:bodyPr/>
          <a:lstStyle/>
          <a:p>
            <a:endParaRPr lang="es-CO"/>
          </a:p>
        </p:txBody>
      </p:sp>
      <p:sp>
        <p:nvSpPr>
          <p:cNvPr id="235" name="Straight Arrow Connector 5"/>
          <p:cNvSpPr/>
          <p:nvPr/>
        </p:nvSpPr>
        <p:spPr>
          <a:xfrm>
            <a:off x="3717720" y="3039840"/>
            <a:ext cx="520560" cy="670680"/>
          </a:xfrm>
          <a:custGeom>
            <a:avLst/>
            <a:gdLst/>
            <a:ahLst/>
            <a:cxnLst/>
            <a:rect l="l" t="t" r="r" b="b"/>
            <a:pathLst>
              <a:path w="21600" h="21600">
                <a:moveTo>
                  <a:pt x="0" y="0"/>
                </a:moveTo>
                <a:lnTo>
                  <a:pt x="21600" y="21600"/>
                </a:lnTo>
              </a:path>
            </a:pathLst>
          </a:custGeom>
          <a:noFill/>
          <a:ln w="19050">
            <a:solidFill>
              <a:srgbClr val="002060"/>
            </a:solidFill>
            <a:tailEnd type="triangle" w="med" len="med"/>
          </a:ln>
        </p:spPr>
        <p:style>
          <a:lnRef idx="1">
            <a:schemeClr val="accent1"/>
          </a:lnRef>
          <a:fillRef idx="0">
            <a:schemeClr val="accent1"/>
          </a:fillRef>
          <a:effectRef idx="0">
            <a:schemeClr val="accent1"/>
          </a:effectRef>
          <a:fontRef idx="minor"/>
        </p:style>
        <p:txBody>
          <a:bodyPr/>
          <a:lstStyle/>
          <a:p>
            <a:endParaRPr lang="es-CO"/>
          </a:p>
        </p:txBody>
      </p:sp>
      <p:sp>
        <p:nvSpPr>
          <p:cNvPr id="236" name="TextBox 13"/>
          <p:cNvSpPr/>
          <p:nvPr/>
        </p:nvSpPr>
        <p:spPr>
          <a:xfrm>
            <a:off x="6729120" y="2133000"/>
            <a:ext cx="1450440" cy="638280"/>
          </a:xfrm>
          <a:prstGeom prst="rect">
            <a:avLst/>
          </a:prstGeom>
          <a:solidFill>
            <a:srgbClr val="20EEF6"/>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CO" sz="1800" b="1" strike="noStrike" spc="-1">
                <a:solidFill>
                  <a:srgbClr val="000000"/>
                </a:solidFill>
                <a:latin typeface="Calibri"/>
                <a:ea typeface="DejaVu Sans"/>
              </a:rPr>
              <a:t>Modelo</a:t>
            </a:r>
            <a:endParaRPr lang="es-CO" sz="1800" b="0" strike="noStrike" spc="-1">
              <a:latin typeface="Arial"/>
            </a:endParaRPr>
          </a:p>
          <a:p>
            <a:pPr algn="ctr">
              <a:lnSpc>
                <a:spcPct val="100000"/>
              </a:lnSpc>
              <a:buNone/>
            </a:pPr>
            <a:endParaRPr lang="es-CO" sz="1800" b="0" strike="noStrike" spc="-1">
              <a:latin typeface="Arial"/>
            </a:endParaRPr>
          </a:p>
        </p:txBody>
      </p:sp>
      <p:sp>
        <p:nvSpPr>
          <p:cNvPr id="237" name="TextBox 14"/>
          <p:cNvSpPr/>
          <p:nvPr/>
        </p:nvSpPr>
        <p:spPr>
          <a:xfrm>
            <a:off x="6728040" y="3432240"/>
            <a:ext cx="1450440" cy="638280"/>
          </a:xfrm>
          <a:prstGeom prst="rect">
            <a:avLst/>
          </a:prstGeom>
          <a:solidFill>
            <a:srgbClr val="20EEF6"/>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CO" sz="1800" b="1" strike="noStrike" spc="-1">
                <a:solidFill>
                  <a:srgbClr val="000000"/>
                </a:solidFill>
                <a:latin typeface="Calibri"/>
                <a:ea typeface="DejaVu Sans"/>
              </a:rPr>
              <a:t>Métricas</a:t>
            </a:r>
            <a:endParaRPr lang="es-CO" sz="1800" b="0" strike="noStrike" spc="-1">
              <a:latin typeface="Arial"/>
            </a:endParaRPr>
          </a:p>
          <a:p>
            <a:pPr algn="ctr">
              <a:lnSpc>
                <a:spcPct val="100000"/>
              </a:lnSpc>
              <a:buNone/>
            </a:pPr>
            <a:endParaRPr lang="es-CO" sz="1800" b="0" strike="noStrike" spc="-1">
              <a:latin typeface="Arial"/>
            </a:endParaRPr>
          </a:p>
        </p:txBody>
      </p:sp>
      <p:sp>
        <p:nvSpPr>
          <p:cNvPr id="238" name="TextBox 20"/>
          <p:cNvSpPr/>
          <p:nvPr/>
        </p:nvSpPr>
        <p:spPr>
          <a:xfrm>
            <a:off x="8840880" y="1908000"/>
            <a:ext cx="1174320" cy="1002240"/>
          </a:xfrm>
          <a:prstGeom prst="rect">
            <a:avLst/>
          </a:prstGeom>
          <a:noFill/>
          <a:ln w="19050">
            <a:solidFill>
              <a:srgbClr val="002060"/>
            </a:solidFill>
            <a:round/>
          </a:ln>
        </p:spPr>
        <p:style>
          <a:lnRef idx="0">
            <a:scrgbClr r="0" g="0" b="0"/>
          </a:lnRef>
          <a:fillRef idx="0">
            <a:scrgbClr r="0" g="0" b="0"/>
          </a:fillRef>
          <a:effectRef idx="0">
            <a:scrgbClr r="0" g="0" b="0"/>
          </a:effectRef>
          <a:fontRef idx="minor"/>
        </p:style>
        <p:txBody>
          <a:bodyPr lIns="90000" tIns="45000" rIns="90000" bIns="45000" anchor="t">
            <a:spAutoFit/>
          </a:bodyPr>
          <a:lstStyle/>
          <a:p>
            <a:pPr marL="171360" indent="-171360">
              <a:lnSpc>
                <a:spcPct val="100000"/>
              </a:lnSpc>
              <a:buClr>
                <a:srgbClr val="000000"/>
              </a:buClr>
              <a:buFont typeface="StarSymbol"/>
              <a:buChar char="-"/>
            </a:pPr>
            <a:r>
              <a:rPr lang="en-CO" sz="1200" b="0" strike="noStrike" spc="-1">
                <a:solidFill>
                  <a:srgbClr val="000000"/>
                </a:solidFill>
                <a:latin typeface="Calibri"/>
                <a:ea typeface="DejaVu Sans"/>
              </a:rPr>
              <a:t>RL</a:t>
            </a:r>
            <a:endParaRPr lang="es-CO" sz="1200" b="0" strike="noStrike" spc="-1">
              <a:latin typeface="Arial"/>
            </a:endParaRPr>
          </a:p>
          <a:p>
            <a:pPr marL="171360" indent="-171360">
              <a:lnSpc>
                <a:spcPct val="100000"/>
              </a:lnSpc>
              <a:buClr>
                <a:srgbClr val="000000"/>
              </a:buClr>
              <a:buFont typeface="StarSymbol"/>
              <a:buChar char="-"/>
            </a:pPr>
            <a:r>
              <a:rPr lang="en-CO" sz="1200" b="0" strike="noStrike" spc="-1">
                <a:solidFill>
                  <a:srgbClr val="000000"/>
                </a:solidFill>
                <a:latin typeface="Calibri"/>
                <a:ea typeface="DejaVu Sans"/>
              </a:rPr>
              <a:t>SVR</a:t>
            </a:r>
            <a:endParaRPr lang="es-CO" sz="1200" b="0" strike="noStrike" spc="-1">
              <a:latin typeface="Arial"/>
            </a:endParaRPr>
          </a:p>
          <a:p>
            <a:pPr marL="171360" indent="-171360">
              <a:lnSpc>
                <a:spcPct val="100000"/>
              </a:lnSpc>
              <a:buClr>
                <a:srgbClr val="000000"/>
              </a:buClr>
              <a:buFont typeface="StarSymbol"/>
              <a:buChar char="-"/>
            </a:pPr>
            <a:r>
              <a:rPr lang="en-CO" sz="1200" b="0" strike="noStrike" spc="-1">
                <a:solidFill>
                  <a:srgbClr val="000000"/>
                </a:solidFill>
                <a:latin typeface="Calibri"/>
                <a:ea typeface="DejaVu Sans"/>
              </a:rPr>
              <a:t>DT</a:t>
            </a:r>
            <a:endParaRPr lang="es-CO" sz="1200" b="0" strike="noStrike" spc="-1">
              <a:latin typeface="Arial"/>
            </a:endParaRPr>
          </a:p>
          <a:p>
            <a:pPr marL="171360" indent="-171360">
              <a:lnSpc>
                <a:spcPct val="100000"/>
              </a:lnSpc>
              <a:buClr>
                <a:srgbClr val="000000"/>
              </a:buClr>
              <a:buFont typeface="StarSymbol"/>
              <a:buChar char="-"/>
            </a:pPr>
            <a:r>
              <a:rPr lang="en-CO" sz="1200" b="0" strike="noStrike" spc="-1">
                <a:solidFill>
                  <a:srgbClr val="000000"/>
                </a:solidFill>
                <a:latin typeface="Calibri"/>
                <a:ea typeface="DejaVu Sans"/>
              </a:rPr>
              <a:t>RF</a:t>
            </a:r>
            <a:endParaRPr lang="es-CO" sz="1200" b="0" strike="noStrike" spc="-1">
              <a:latin typeface="Arial"/>
            </a:endParaRPr>
          </a:p>
          <a:p>
            <a:pPr marL="171360" indent="-171360">
              <a:lnSpc>
                <a:spcPct val="100000"/>
              </a:lnSpc>
              <a:buClr>
                <a:srgbClr val="000000"/>
              </a:buClr>
              <a:buFont typeface="StarSymbol"/>
              <a:buChar char="-"/>
            </a:pPr>
            <a:r>
              <a:rPr lang="en-CO" sz="1200" b="0" strike="noStrike" spc="-1">
                <a:solidFill>
                  <a:srgbClr val="000000"/>
                </a:solidFill>
                <a:latin typeface="Calibri"/>
                <a:ea typeface="DejaVu Sans"/>
              </a:rPr>
              <a:t>Otros…</a:t>
            </a:r>
            <a:endParaRPr lang="es-CO" sz="1200" b="0" strike="noStrike" spc="-1">
              <a:latin typeface="Arial"/>
            </a:endParaRPr>
          </a:p>
        </p:txBody>
      </p:sp>
      <p:sp>
        <p:nvSpPr>
          <p:cNvPr id="239" name="TextBox 21"/>
          <p:cNvSpPr/>
          <p:nvPr/>
        </p:nvSpPr>
        <p:spPr>
          <a:xfrm>
            <a:off x="8839080" y="3135600"/>
            <a:ext cx="1174320" cy="1002240"/>
          </a:xfrm>
          <a:prstGeom prst="rect">
            <a:avLst/>
          </a:prstGeom>
          <a:noFill/>
          <a:ln w="19050">
            <a:solidFill>
              <a:srgbClr val="002060"/>
            </a:solidFill>
            <a:round/>
          </a:ln>
        </p:spPr>
        <p:style>
          <a:lnRef idx="0">
            <a:scrgbClr r="0" g="0" b="0"/>
          </a:lnRef>
          <a:fillRef idx="0">
            <a:scrgbClr r="0" g="0" b="0"/>
          </a:fillRef>
          <a:effectRef idx="0">
            <a:scrgbClr r="0" g="0" b="0"/>
          </a:effectRef>
          <a:fontRef idx="minor"/>
        </p:style>
        <p:txBody>
          <a:bodyPr lIns="90000" tIns="45000" rIns="90000" bIns="45000" anchor="t">
            <a:spAutoFit/>
          </a:bodyPr>
          <a:lstStyle/>
          <a:p>
            <a:pPr marL="171360" indent="-171360">
              <a:lnSpc>
                <a:spcPct val="100000"/>
              </a:lnSpc>
              <a:buClr>
                <a:srgbClr val="000000"/>
              </a:buClr>
              <a:buFont typeface="StarSymbol"/>
              <a:buChar char="-"/>
            </a:pPr>
            <a:r>
              <a:rPr lang="en-CO" sz="1200" b="0" strike="noStrike" spc="-1">
                <a:solidFill>
                  <a:srgbClr val="000000"/>
                </a:solidFill>
                <a:latin typeface="Calibri"/>
                <a:ea typeface="DejaVu Sans"/>
              </a:rPr>
              <a:t>R2</a:t>
            </a:r>
            <a:endParaRPr lang="es-CO" sz="1200" b="0" strike="noStrike" spc="-1">
              <a:latin typeface="Arial"/>
            </a:endParaRPr>
          </a:p>
          <a:p>
            <a:pPr marL="171360" indent="-171360">
              <a:lnSpc>
                <a:spcPct val="100000"/>
              </a:lnSpc>
              <a:buClr>
                <a:srgbClr val="000000"/>
              </a:buClr>
              <a:buFont typeface="StarSymbol"/>
              <a:buChar char="-"/>
            </a:pPr>
            <a:r>
              <a:rPr lang="en-CO" sz="1200" b="0" strike="noStrike" spc="-1">
                <a:solidFill>
                  <a:srgbClr val="000000"/>
                </a:solidFill>
                <a:latin typeface="Calibri"/>
                <a:ea typeface="DejaVu Sans"/>
              </a:rPr>
              <a:t>R2 Ajustado</a:t>
            </a:r>
            <a:endParaRPr lang="es-CO" sz="1200" b="0" strike="noStrike" spc="-1">
              <a:latin typeface="Arial"/>
            </a:endParaRPr>
          </a:p>
          <a:p>
            <a:pPr marL="171360" indent="-171360">
              <a:lnSpc>
                <a:spcPct val="100000"/>
              </a:lnSpc>
              <a:buClr>
                <a:srgbClr val="000000"/>
              </a:buClr>
              <a:buFont typeface="StarSymbol"/>
              <a:buChar char="-"/>
            </a:pPr>
            <a:r>
              <a:rPr lang="en-CO" sz="1200" b="0" strike="noStrike" spc="-1">
                <a:solidFill>
                  <a:srgbClr val="000000"/>
                </a:solidFill>
                <a:latin typeface="Calibri"/>
                <a:ea typeface="DejaVu Sans"/>
              </a:rPr>
              <a:t>RMSE</a:t>
            </a:r>
            <a:endParaRPr lang="es-CO" sz="1200" b="0" strike="noStrike" spc="-1">
              <a:latin typeface="Arial"/>
            </a:endParaRPr>
          </a:p>
          <a:p>
            <a:pPr marL="171360" indent="-171360">
              <a:lnSpc>
                <a:spcPct val="100000"/>
              </a:lnSpc>
              <a:buClr>
                <a:srgbClr val="000000"/>
              </a:buClr>
              <a:buFont typeface="StarSymbol"/>
              <a:buChar char="-"/>
            </a:pPr>
            <a:r>
              <a:rPr lang="en-CO" sz="1200" b="0" strike="noStrike" spc="-1">
                <a:solidFill>
                  <a:srgbClr val="000000"/>
                </a:solidFill>
                <a:latin typeface="Calibri"/>
                <a:ea typeface="DejaVu Sans"/>
              </a:rPr>
              <a:t>MSE</a:t>
            </a:r>
            <a:endParaRPr lang="es-CO" sz="1200" b="0" strike="noStrike" spc="-1">
              <a:latin typeface="Arial"/>
            </a:endParaRPr>
          </a:p>
        </p:txBody>
      </p:sp>
      <p:sp>
        <p:nvSpPr>
          <p:cNvPr id="240" name="TextBox 22"/>
          <p:cNvSpPr/>
          <p:nvPr/>
        </p:nvSpPr>
        <p:spPr>
          <a:xfrm>
            <a:off x="10442160" y="2070720"/>
            <a:ext cx="1649520" cy="637200"/>
          </a:xfrm>
          <a:prstGeom prst="rect">
            <a:avLst/>
          </a:prstGeom>
          <a:noFill/>
          <a:ln w="19050">
            <a:solidFill>
              <a:srgbClr val="002060"/>
            </a:solidFill>
            <a:round/>
          </a:ln>
        </p:spPr>
        <p:style>
          <a:lnRef idx="0">
            <a:scrgbClr r="0" g="0" b="0"/>
          </a:lnRef>
          <a:fillRef idx="0">
            <a:scrgbClr r="0" g="0" b="0"/>
          </a:fillRef>
          <a:effectRef idx="0">
            <a:scrgbClr r="0" g="0" b="0"/>
          </a:effectRef>
          <a:fontRef idx="minor"/>
        </p:style>
        <p:txBody>
          <a:bodyPr lIns="90000" tIns="45000" rIns="90000" bIns="45000" anchor="t">
            <a:spAutoFit/>
          </a:bodyPr>
          <a:lstStyle/>
          <a:p>
            <a:pPr marL="171360" indent="-171360">
              <a:lnSpc>
                <a:spcPct val="100000"/>
              </a:lnSpc>
              <a:buClr>
                <a:srgbClr val="000000"/>
              </a:buClr>
              <a:buFont typeface="StarSymbol"/>
              <a:buChar char="-"/>
            </a:pPr>
            <a:r>
              <a:rPr lang="en-CO" sz="1200" b="0" strike="noStrike" spc="-1">
                <a:solidFill>
                  <a:srgbClr val="000000"/>
                </a:solidFill>
                <a:latin typeface="Calibri"/>
                <a:ea typeface="DejaVu Sans"/>
              </a:rPr>
              <a:t>Mejores características</a:t>
            </a:r>
            <a:endParaRPr lang="es-CO" sz="1200" b="0" strike="noStrike" spc="-1">
              <a:latin typeface="Arial"/>
            </a:endParaRPr>
          </a:p>
          <a:p>
            <a:pPr marL="171360" indent="-171360">
              <a:lnSpc>
                <a:spcPct val="100000"/>
              </a:lnSpc>
              <a:buClr>
                <a:srgbClr val="000000"/>
              </a:buClr>
              <a:buFont typeface="StarSymbol"/>
              <a:buChar char="-"/>
            </a:pPr>
            <a:r>
              <a:rPr lang="en-CO" sz="1200" b="0" strike="noStrike" spc="-1">
                <a:solidFill>
                  <a:srgbClr val="000000"/>
                </a:solidFill>
                <a:latin typeface="Calibri"/>
                <a:ea typeface="DejaVu Sans"/>
              </a:rPr>
              <a:t>Hiperparámetros</a:t>
            </a:r>
            <a:endParaRPr lang="es-CO" sz="1200" b="0" strike="noStrike" spc="-1">
              <a:latin typeface="Arial"/>
            </a:endParaRPr>
          </a:p>
        </p:txBody>
      </p:sp>
      <p:sp>
        <p:nvSpPr>
          <p:cNvPr id="241" name="Straight Arrow Connector 7"/>
          <p:cNvSpPr/>
          <p:nvPr/>
        </p:nvSpPr>
        <p:spPr>
          <a:xfrm flipV="1">
            <a:off x="5898240" y="2361600"/>
            <a:ext cx="829800" cy="10080"/>
          </a:xfrm>
          <a:custGeom>
            <a:avLst/>
            <a:gdLst/>
            <a:ahLst/>
            <a:cxnLst/>
            <a:rect l="l" t="t" r="r" b="b"/>
            <a:pathLst>
              <a:path w="21600" h="21600">
                <a:moveTo>
                  <a:pt x="0" y="0"/>
                </a:moveTo>
                <a:lnTo>
                  <a:pt x="21600" y="21600"/>
                </a:lnTo>
              </a:path>
            </a:pathLst>
          </a:custGeom>
          <a:noFill/>
          <a:ln w="19050">
            <a:solidFill>
              <a:srgbClr val="002060"/>
            </a:solidFill>
            <a:tailEnd type="triangle" w="med" len="med"/>
          </a:ln>
        </p:spPr>
        <p:style>
          <a:lnRef idx="1">
            <a:schemeClr val="accent1"/>
          </a:lnRef>
          <a:fillRef idx="0">
            <a:schemeClr val="accent1"/>
          </a:fillRef>
          <a:effectRef idx="0">
            <a:schemeClr val="accent1"/>
          </a:effectRef>
          <a:fontRef idx="minor"/>
        </p:style>
        <p:txBody>
          <a:bodyPr/>
          <a:lstStyle/>
          <a:p>
            <a:endParaRPr lang="es-CO"/>
          </a:p>
        </p:txBody>
      </p:sp>
      <p:sp>
        <p:nvSpPr>
          <p:cNvPr id="242" name="Straight Arrow Connector 9"/>
          <p:cNvSpPr/>
          <p:nvPr/>
        </p:nvSpPr>
        <p:spPr>
          <a:xfrm flipV="1">
            <a:off x="5689800" y="3673080"/>
            <a:ext cx="1037160" cy="360"/>
          </a:xfrm>
          <a:custGeom>
            <a:avLst/>
            <a:gdLst/>
            <a:ahLst/>
            <a:cxnLst/>
            <a:rect l="l" t="t" r="r" b="b"/>
            <a:pathLst>
              <a:path w="21600" h="21600">
                <a:moveTo>
                  <a:pt x="0" y="0"/>
                </a:moveTo>
                <a:lnTo>
                  <a:pt x="21600" y="21600"/>
                </a:lnTo>
              </a:path>
            </a:pathLst>
          </a:custGeom>
          <a:noFill/>
          <a:ln w="19050">
            <a:solidFill>
              <a:srgbClr val="002060"/>
            </a:solidFill>
            <a:tailEnd type="triangle" w="med" len="med"/>
          </a:ln>
        </p:spPr>
        <p:style>
          <a:lnRef idx="1">
            <a:schemeClr val="accent1"/>
          </a:lnRef>
          <a:fillRef idx="0">
            <a:schemeClr val="accent1"/>
          </a:fillRef>
          <a:effectRef idx="0">
            <a:schemeClr val="accent1"/>
          </a:effectRef>
          <a:fontRef idx="minor"/>
        </p:style>
        <p:txBody>
          <a:bodyPr/>
          <a:lstStyle/>
          <a:p>
            <a:endParaRPr lang="es-CO"/>
          </a:p>
        </p:txBody>
      </p:sp>
      <p:sp>
        <p:nvSpPr>
          <p:cNvPr id="243" name="Straight Arrow Connector 10"/>
          <p:cNvSpPr/>
          <p:nvPr/>
        </p:nvSpPr>
        <p:spPr>
          <a:xfrm>
            <a:off x="8178480" y="2352960"/>
            <a:ext cx="659160" cy="360"/>
          </a:xfrm>
          <a:custGeom>
            <a:avLst/>
            <a:gdLst/>
            <a:ahLst/>
            <a:cxnLst/>
            <a:rect l="l" t="t" r="r" b="b"/>
            <a:pathLst>
              <a:path w="21600" h="21600">
                <a:moveTo>
                  <a:pt x="0" y="0"/>
                </a:moveTo>
                <a:lnTo>
                  <a:pt x="21600" y="21600"/>
                </a:lnTo>
              </a:path>
            </a:pathLst>
          </a:custGeom>
          <a:noFill/>
          <a:ln w="19050">
            <a:solidFill>
              <a:srgbClr val="002060"/>
            </a:solidFill>
            <a:tailEnd type="triangle" w="med" len="med"/>
          </a:ln>
        </p:spPr>
        <p:style>
          <a:lnRef idx="1">
            <a:schemeClr val="accent1"/>
          </a:lnRef>
          <a:fillRef idx="0">
            <a:schemeClr val="accent1"/>
          </a:fillRef>
          <a:effectRef idx="0">
            <a:schemeClr val="accent1"/>
          </a:effectRef>
          <a:fontRef idx="minor"/>
        </p:style>
        <p:txBody>
          <a:bodyPr/>
          <a:lstStyle/>
          <a:p>
            <a:endParaRPr lang="es-CO"/>
          </a:p>
        </p:txBody>
      </p:sp>
      <p:sp>
        <p:nvSpPr>
          <p:cNvPr id="244" name="Straight Arrow Connector 11"/>
          <p:cNvSpPr/>
          <p:nvPr/>
        </p:nvSpPr>
        <p:spPr>
          <a:xfrm>
            <a:off x="8178480" y="3661560"/>
            <a:ext cx="659160" cy="360"/>
          </a:xfrm>
          <a:custGeom>
            <a:avLst/>
            <a:gdLst/>
            <a:ahLst/>
            <a:cxnLst/>
            <a:rect l="l" t="t" r="r" b="b"/>
            <a:pathLst>
              <a:path w="21600" h="21600">
                <a:moveTo>
                  <a:pt x="0" y="0"/>
                </a:moveTo>
                <a:lnTo>
                  <a:pt x="21600" y="21600"/>
                </a:lnTo>
              </a:path>
            </a:pathLst>
          </a:custGeom>
          <a:noFill/>
          <a:ln w="19050">
            <a:solidFill>
              <a:srgbClr val="002060"/>
            </a:solidFill>
            <a:tailEnd type="triangle" w="med" len="med"/>
          </a:ln>
        </p:spPr>
        <p:style>
          <a:lnRef idx="1">
            <a:schemeClr val="accent1"/>
          </a:lnRef>
          <a:fillRef idx="0">
            <a:schemeClr val="accent1"/>
          </a:fillRef>
          <a:effectRef idx="0">
            <a:schemeClr val="accent1"/>
          </a:effectRef>
          <a:fontRef idx="minor"/>
        </p:style>
        <p:txBody>
          <a:bodyPr/>
          <a:lstStyle/>
          <a:p>
            <a:endParaRPr lang="es-CO"/>
          </a:p>
        </p:txBody>
      </p:sp>
      <p:sp>
        <p:nvSpPr>
          <p:cNvPr id="245" name="Straight Arrow Connector 15"/>
          <p:cNvSpPr/>
          <p:nvPr/>
        </p:nvSpPr>
        <p:spPr>
          <a:xfrm>
            <a:off x="10014480" y="2352960"/>
            <a:ext cx="426600" cy="360"/>
          </a:xfrm>
          <a:custGeom>
            <a:avLst/>
            <a:gdLst/>
            <a:ahLst/>
            <a:cxnLst/>
            <a:rect l="l" t="t" r="r" b="b"/>
            <a:pathLst>
              <a:path w="21600" h="21600">
                <a:moveTo>
                  <a:pt x="0" y="0"/>
                </a:moveTo>
                <a:lnTo>
                  <a:pt x="21600" y="21600"/>
                </a:lnTo>
              </a:path>
            </a:pathLst>
          </a:custGeom>
          <a:noFill/>
          <a:ln w="19050">
            <a:solidFill>
              <a:srgbClr val="002060"/>
            </a:solidFill>
            <a:tailEnd type="triangle" w="med" len="med"/>
          </a:ln>
        </p:spPr>
        <p:style>
          <a:lnRef idx="1">
            <a:schemeClr val="accent1"/>
          </a:lnRef>
          <a:fillRef idx="0">
            <a:schemeClr val="accent1"/>
          </a:fillRef>
          <a:effectRef idx="0">
            <a:schemeClr val="accent1"/>
          </a:effectRef>
          <a:fontRef idx="minor"/>
        </p:style>
        <p:txBody>
          <a:bodyPr/>
          <a:lstStyle/>
          <a:p>
            <a:endParaRPr lang="es-CO"/>
          </a:p>
        </p:txBody>
      </p:sp>
      <p:sp>
        <p:nvSpPr>
          <p:cNvPr id="246" name="Straight Arrow Connector 16"/>
          <p:cNvSpPr/>
          <p:nvPr/>
        </p:nvSpPr>
        <p:spPr>
          <a:xfrm flipH="1">
            <a:off x="7452360" y="2566080"/>
            <a:ext cx="360" cy="865080"/>
          </a:xfrm>
          <a:custGeom>
            <a:avLst/>
            <a:gdLst/>
            <a:ahLst/>
            <a:cxnLst/>
            <a:rect l="l" t="t" r="r" b="b"/>
            <a:pathLst>
              <a:path w="21600" h="21600">
                <a:moveTo>
                  <a:pt x="0" y="0"/>
                </a:moveTo>
                <a:lnTo>
                  <a:pt x="21600" y="21600"/>
                </a:lnTo>
              </a:path>
            </a:pathLst>
          </a:custGeom>
          <a:noFill/>
          <a:ln w="19050">
            <a:solidFill>
              <a:srgbClr val="002060"/>
            </a:solidFill>
            <a:tailEnd type="triangle" w="med" len="med"/>
          </a:ln>
        </p:spPr>
        <p:style>
          <a:lnRef idx="1">
            <a:schemeClr val="accent1"/>
          </a:lnRef>
          <a:fillRef idx="0">
            <a:schemeClr val="accent1"/>
          </a:fillRef>
          <a:effectRef idx="0">
            <a:schemeClr val="accent1"/>
          </a:effectRef>
          <a:fontRef idx="minor"/>
        </p:style>
        <p:txBody>
          <a:bodyPr/>
          <a:lstStyle/>
          <a:p>
            <a:endParaRPr lang="es-CO"/>
          </a:p>
        </p:txBody>
      </p:sp>
      <mc:AlternateContent xmlns:mc="http://schemas.openxmlformats.org/markup-compatibility/2006" xmlns:p14="http://schemas.microsoft.com/office/powerpoint/2010/main">
        <mc:Choice Requires="p14">
          <p:contentPart p14:bwMode="auto" r:id="rId2">
            <p14:nvContentPartPr>
              <p14:cNvPr id="2" name="Entrada de lápiz 1">
                <a:extLst>
                  <a:ext uri="{FF2B5EF4-FFF2-40B4-BE49-F238E27FC236}">
                    <a16:creationId xmlns:a16="http://schemas.microsoft.com/office/drawing/2014/main" id="{CB019255-473D-D2EB-0388-7129460EB5E7}"/>
                  </a:ext>
                </a:extLst>
              </p14:cNvPr>
              <p14:cNvContentPartPr/>
              <p14:nvPr/>
            </p14:nvContentPartPr>
            <p14:xfrm>
              <a:off x="165240" y="1523880"/>
              <a:ext cx="11740680" cy="4376160"/>
            </p14:xfrm>
          </p:contentPart>
        </mc:Choice>
        <mc:Fallback xmlns="">
          <p:pic>
            <p:nvPicPr>
              <p:cNvPr id="2" name="Entrada de lápiz 1">
                <a:extLst>
                  <a:ext uri="{FF2B5EF4-FFF2-40B4-BE49-F238E27FC236}">
                    <a16:creationId xmlns:a16="http://schemas.microsoft.com/office/drawing/2014/main" id="{CB019255-473D-D2EB-0388-7129460EB5E7}"/>
                  </a:ext>
                </a:extLst>
              </p:cNvPr>
              <p:cNvPicPr/>
              <p:nvPr/>
            </p:nvPicPr>
            <p:blipFill>
              <a:blip r:embed="rId3"/>
              <a:stretch>
                <a:fillRect/>
              </a:stretch>
            </p:blipFill>
            <p:spPr>
              <a:xfrm>
                <a:off x="155880" y="1514520"/>
                <a:ext cx="11759400" cy="4394880"/>
              </a:xfrm>
              <a:prstGeom prst="rect">
                <a:avLst/>
              </a:prstGeom>
            </p:spPr>
          </p:pic>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CuadroTexto 12"/>
          <p:cNvSpPr/>
          <p:nvPr/>
        </p:nvSpPr>
        <p:spPr>
          <a:xfrm>
            <a:off x="2199600" y="590760"/>
            <a:ext cx="779400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CO" sz="3600" b="0" strike="noStrike" spc="-1">
                <a:solidFill>
                  <a:srgbClr val="000000"/>
                </a:solidFill>
                <a:latin typeface="Arial"/>
                <a:ea typeface="Arial"/>
              </a:rPr>
              <a:t>Requisitos Previos Regresión</a:t>
            </a:r>
            <a:endParaRPr lang="es-CO" sz="3600" b="0" strike="noStrike" spc="-1">
              <a:latin typeface="Arial"/>
            </a:endParaRPr>
          </a:p>
        </p:txBody>
      </p:sp>
      <p:sp>
        <p:nvSpPr>
          <p:cNvPr id="248" name="Rectángulo 247"/>
          <p:cNvSpPr/>
          <p:nvPr/>
        </p:nvSpPr>
        <p:spPr>
          <a:xfrm>
            <a:off x="720000" y="1977840"/>
            <a:ext cx="4134960" cy="3241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just">
              <a:lnSpc>
                <a:spcPct val="100000"/>
              </a:lnSpc>
              <a:spcBef>
                <a:spcPts val="1191"/>
              </a:spcBef>
              <a:spcAft>
                <a:spcPts val="992"/>
              </a:spcAft>
              <a:buNone/>
            </a:pPr>
            <a:r>
              <a:rPr lang="es-CO" sz="1400" b="1" strike="noStrike" spc="-1">
                <a:latin typeface="arial"/>
              </a:rPr>
              <a:t>1. Independencia de los errores</a:t>
            </a:r>
            <a:endParaRPr lang="es-CO" sz="1400" b="0" strike="noStrike" spc="-1">
              <a:latin typeface="Arial"/>
            </a:endParaRPr>
          </a:p>
          <a:p>
            <a:pPr algn="just">
              <a:lnSpc>
                <a:spcPct val="100000"/>
              </a:lnSpc>
              <a:spcBef>
                <a:spcPts val="1191"/>
              </a:spcBef>
              <a:spcAft>
                <a:spcPts val="992"/>
              </a:spcAft>
              <a:buNone/>
            </a:pPr>
            <a:r>
              <a:rPr lang="es-CO" sz="1400" b="0" strike="noStrike" spc="-1">
                <a:latin typeface="arial"/>
              </a:rPr>
              <a:t>Los residuos (diferencias entre los valores observados y previstos) deben ser independientes entre sí. Esto significa que el error de una observación no depende de los errores de las demás. En la investigación educativa, la regresión lineal es útil para analizar la influencia del tiempo de aprendizaje en los resultados de los exámenes. Los errores independientes significarían que el resultado del examen de un alumno no está influido por los errores de otros alumnos.</a:t>
            </a:r>
            <a:endParaRPr lang="es-CO" sz="1400" b="0" strike="noStrike" spc="-1">
              <a:latin typeface="Arial"/>
            </a:endParaRPr>
          </a:p>
          <a:p>
            <a:pPr algn="just">
              <a:lnSpc>
                <a:spcPct val="100000"/>
              </a:lnSpc>
              <a:spcBef>
                <a:spcPts val="1191"/>
              </a:spcBef>
              <a:spcAft>
                <a:spcPts val="992"/>
              </a:spcAft>
              <a:buNone/>
            </a:pPr>
            <a:endParaRPr lang="es-CO" sz="1400" b="0" strike="noStrike" spc="-1">
              <a:latin typeface="Arial"/>
            </a:endParaRPr>
          </a:p>
        </p:txBody>
      </p:sp>
      <p:pic>
        <p:nvPicPr>
          <p:cNvPr id="249" name="Imagen 248"/>
          <p:cNvPicPr/>
          <p:nvPr/>
        </p:nvPicPr>
        <p:blipFill>
          <a:blip r:embed="rId2"/>
          <a:stretch/>
        </p:blipFill>
        <p:spPr>
          <a:xfrm>
            <a:off x="5220000" y="1440000"/>
            <a:ext cx="5723640" cy="4618800"/>
          </a:xfrm>
          <a:prstGeom prst="rect">
            <a:avLst/>
          </a:prstGeom>
          <a:ln w="0">
            <a:noFill/>
          </a:ln>
        </p:spPr>
      </p:pic>
      <mc:AlternateContent xmlns:mc="http://schemas.openxmlformats.org/markup-compatibility/2006" xmlns:p14="http://schemas.microsoft.com/office/powerpoint/2010/main">
        <mc:Choice Requires="p14">
          <p:contentPart p14:bwMode="auto" r:id="rId3">
            <p14:nvContentPartPr>
              <p14:cNvPr id="2" name="Entrada de lápiz 1">
                <a:extLst>
                  <a:ext uri="{FF2B5EF4-FFF2-40B4-BE49-F238E27FC236}">
                    <a16:creationId xmlns:a16="http://schemas.microsoft.com/office/drawing/2014/main" id="{9323909E-67AC-F399-F7C1-F1236B3D9099}"/>
                  </a:ext>
                </a:extLst>
              </p14:cNvPr>
              <p14:cNvContentPartPr/>
              <p14:nvPr/>
            </p14:nvContentPartPr>
            <p14:xfrm>
              <a:off x="4358160" y="1249200"/>
              <a:ext cx="7794360" cy="4286880"/>
            </p14:xfrm>
          </p:contentPart>
        </mc:Choice>
        <mc:Fallback xmlns="">
          <p:pic>
            <p:nvPicPr>
              <p:cNvPr id="2" name="Entrada de lápiz 1">
                <a:extLst>
                  <a:ext uri="{FF2B5EF4-FFF2-40B4-BE49-F238E27FC236}">
                    <a16:creationId xmlns:a16="http://schemas.microsoft.com/office/drawing/2014/main" id="{9323909E-67AC-F399-F7C1-F1236B3D9099}"/>
                  </a:ext>
                </a:extLst>
              </p:cNvPr>
              <p:cNvPicPr/>
              <p:nvPr/>
            </p:nvPicPr>
            <p:blipFill>
              <a:blip r:embed="rId4"/>
              <a:stretch>
                <a:fillRect/>
              </a:stretch>
            </p:blipFill>
            <p:spPr>
              <a:xfrm>
                <a:off x="4348800" y="1239840"/>
                <a:ext cx="7813080" cy="4305600"/>
              </a:xfrm>
              <a:prstGeom prst="rect">
                <a:avLst/>
              </a:prstGeom>
            </p:spPr>
          </p:pic>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CuadroTexto 14"/>
          <p:cNvSpPr/>
          <p:nvPr/>
        </p:nvSpPr>
        <p:spPr>
          <a:xfrm>
            <a:off x="2199600" y="590760"/>
            <a:ext cx="779400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CO" sz="3600" b="0" strike="noStrike" spc="-1">
                <a:solidFill>
                  <a:srgbClr val="000000"/>
                </a:solidFill>
                <a:latin typeface="Arial"/>
                <a:ea typeface="Arial"/>
              </a:rPr>
              <a:t>Requisitos Previos Regresión</a:t>
            </a:r>
            <a:endParaRPr lang="es-CO" sz="3600" b="0" strike="noStrike" spc="-1">
              <a:latin typeface="Arial"/>
            </a:endParaRPr>
          </a:p>
        </p:txBody>
      </p:sp>
      <p:sp>
        <p:nvSpPr>
          <p:cNvPr id="251" name="Rectángulo 250"/>
          <p:cNvSpPr/>
          <p:nvPr/>
        </p:nvSpPr>
        <p:spPr>
          <a:xfrm>
            <a:off x="544680" y="1980000"/>
            <a:ext cx="4134960" cy="2842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just">
              <a:lnSpc>
                <a:spcPct val="100000"/>
              </a:lnSpc>
              <a:spcBef>
                <a:spcPts val="1191"/>
              </a:spcBef>
              <a:spcAft>
                <a:spcPts val="992"/>
              </a:spcAft>
              <a:buNone/>
            </a:pPr>
            <a:r>
              <a:rPr lang="es-CO" sz="1400" b="1" strike="noStrike" spc="-1">
                <a:latin typeface="arial"/>
              </a:rPr>
              <a:t>2. Homoscedasticidad</a:t>
            </a:r>
            <a:endParaRPr lang="es-CO" sz="1400" b="0" strike="noStrike" spc="-1">
              <a:latin typeface="Arial"/>
            </a:endParaRPr>
          </a:p>
          <a:p>
            <a:pPr algn="just">
              <a:lnSpc>
                <a:spcPct val="100000"/>
              </a:lnSpc>
              <a:spcBef>
                <a:spcPts val="1191"/>
              </a:spcBef>
              <a:spcAft>
                <a:spcPts val="992"/>
              </a:spcAft>
              <a:buNone/>
            </a:pPr>
            <a:r>
              <a:rPr lang="es-CO" sz="1400" b="0" strike="noStrike" spc="-1">
                <a:latin typeface="arial"/>
              </a:rPr>
              <a:t>La varianza de los errores debe ser constante. Esto significa que la distribución de los errores en todos los valores observados de las variables independientes es constante. Consideremos la predicción del consumo de energía de un edificio basada en varios factores: La homocedasticidad significaría que la varianza de los errores permanece constante en los distintos niveles de consumo de energía.</a:t>
            </a:r>
            <a:endParaRPr lang="es-CO" sz="1400" b="0" strike="noStrike" spc="-1">
              <a:latin typeface="Arial"/>
            </a:endParaRPr>
          </a:p>
          <a:p>
            <a:pPr algn="just">
              <a:lnSpc>
                <a:spcPct val="100000"/>
              </a:lnSpc>
              <a:spcBef>
                <a:spcPts val="1191"/>
              </a:spcBef>
              <a:spcAft>
                <a:spcPts val="992"/>
              </a:spcAft>
              <a:buNone/>
            </a:pPr>
            <a:endParaRPr lang="es-CO" sz="1400" b="0" strike="noStrike" spc="-1">
              <a:latin typeface="Arial"/>
            </a:endParaRPr>
          </a:p>
        </p:txBody>
      </p:sp>
      <p:sp>
        <p:nvSpPr>
          <p:cNvPr id="252" name="Rectángulo 251"/>
          <p:cNvSpPr/>
          <p:nvPr/>
        </p:nvSpPr>
        <p:spPr>
          <a:xfrm>
            <a:off x="568440" y="4627440"/>
            <a:ext cx="3931200" cy="60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just">
              <a:lnSpc>
                <a:spcPct val="100000"/>
              </a:lnSpc>
              <a:spcBef>
                <a:spcPts val="1191"/>
              </a:spcBef>
              <a:spcAft>
                <a:spcPts val="992"/>
              </a:spcAft>
              <a:buNone/>
            </a:pPr>
            <a:r>
              <a:rPr lang="es-CO" sz="1200" b="0" strike="noStrike" spc="-1">
                <a:latin typeface="Arial"/>
              </a:rPr>
              <a:t>¿Cuándo hay homocedasticidad?: Es cuando el diagrama muestra un patrón de dispersión uniforme (sin forma particular)</a:t>
            </a:r>
          </a:p>
        </p:txBody>
      </p:sp>
      <p:sp>
        <p:nvSpPr>
          <p:cNvPr id="253" name="Rectángulo 252"/>
          <p:cNvSpPr/>
          <p:nvPr/>
        </p:nvSpPr>
        <p:spPr>
          <a:xfrm>
            <a:off x="540000" y="5400000"/>
            <a:ext cx="3779640" cy="772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just">
              <a:lnSpc>
                <a:spcPct val="100000"/>
              </a:lnSpc>
              <a:spcBef>
                <a:spcPts val="1191"/>
              </a:spcBef>
              <a:spcAft>
                <a:spcPts val="992"/>
              </a:spcAft>
              <a:buNone/>
            </a:pPr>
            <a:r>
              <a:rPr lang="es-CO" sz="1200" b="0" strike="noStrike" spc="-1">
                <a:latin typeface="Arial"/>
              </a:rPr>
              <a:t>¿Cuándo hay </a:t>
            </a:r>
            <a:r>
              <a:rPr lang="es-CO" sz="1200" b="0" u="sng" strike="noStrike" spc="-1">
                <a:solidFill>
                  <a:srgbClr val="0000FF"/>
                </a:solidFill>
                <a:uFillTx/>
                <a:latin typeface="Arial"/>
                <a:hlinkClick r:id="rId2"/>
              </a:rPr>
              <a:t>heterocedasticidad</a:t>
            </a:r>
            <a:r>
              <a:rPr lang="es-CO" sz="1200" b="0" strike="noStrike" spc="-1">
                <a:latin typeface="Arial"/>
              </a:rPr>
              <a:t>? Por otro lado, sería cuando el diagrama muestra un patrón en forma de cono o abanico (donde la dispersión de los residuos aumenta con los valores predichos).</a:t>
            </a:r>
          </a:p>
        </p:txBody>
      </p:sp>
      <p:pic>
        <p:nvPicPr>
          <p:cNvPr id="254" name="Imagen 253"/>
          <p:cNvPicPr/>
          <p:nvPr/>
        </p:nvPicPr>
        <p:blipFill>
          <a:blip r:embed="rId3"/>
          <a:stretch/>
        </p:blipFill>
        <p:spPr>
          <a:xfrm>
            <a:off x="5400000" y="1440000"/>
            <a:ext cx="3779640" cy="2438280"/>
          </a:xfrm>
          <a:prstGeom prst="rect">
            <a:avLst/>
          </a:prstGeom>
          <a:ln w="0">
            <a:noFill/>
          </a:ln>
        </p:spPr>
      </p:pic>
      <p:pic>
        <p:nvPicPr>
          <p:cNvPr id="255" name="Imagen 254"/>
          <p:cNvPicPr/>
          <p:nvPr/>
        </p:nvPicPr>
        <p:blipFill>
          <a:blip r:embed="rId4"/>
          <a:stretch/>
        </p:blipFill>
        <p:spPr>
          <a:xfrm>
            <a:off x="7879680" y="4079160"/>
            <a:ext cx="3999960" cy="2580480"/>
          </a:xfrm>
          <a:prstGeom prst="rect">
            <a:avLst/>
          </a:prstGeom>
          <a:ln w="0">
            <a:noFill/>
          </a:ln>
        </p:spPr>
      </p:pic>
      <mc:AlternateContent xmlns:mc="http://schemas.openxmlformats.org/markup-compatibility/2006" xmlns:p14="http://schemas.microsoft.com/office/powerpoint/2010/main">
        <mc:Choice Requires="p14">
          <p:contentPart p14:bwMode="auto" r:id="rId5">
            <p14:nvContentPartPr>
              <p14:cNvPr id="2" name="Entrada de lápiz 1">
                <a:extLst>
                  <a:ext uri="{FF2B5EF4-FFF2-40B4-BE49-F238E27FC236}">
                    <a16:creationId xmlns:a16="http://schemas.microsoft.com/office/drawing/2014/main" id="{B4BEF80C-A61E-B966-AF04-24501D9E0A85}"/>
                  </a:ext>
                </a:extLst>
              </p14:cNvPr>
              <p14:cNvContentPartPr/>
              <p14:nvPr/>
            </p14:nvContentPartPr>
            <p14:xfrm>
              <a:off x="6086160" y="1994040"/>
              <a:ext cx="4786560" cy="4674600"/>
            </p14:xfrm>
          </p:contentPart>
        </mc:Choice>
        <mc:Fallback xmlns="">
          <p:pic>
            <p:nvPicPr>
              <p:cNvPr id="2" name="Entrada de lápiz 1">
                <a:extLst>
                  <a:ext uri="{FF2B5EF4-FFF2-40B4-BE49-F238E27FC236}">
                    <a16:creationId xmlns:a16="http://schemas.microsoft.com/office/drawing/2014/main" id="{B4BEF80C-A61E-B966-AF04-24501D9E0A85}"/>
                  </a:ext>
                </a:extLst>
              </p:cNvPr>
              <p:cNvPicPr/>
              <p:nvPr/>
            </p:nvPicPr>
            <p:blipFill>
              <a:blip r:embed="rId6"/>
              <a:stretch>
                <a:fillRect/>
              </a:stretch>
            </p:blipFill>
            <p:spPr>
              <a:xfrm>
                <a:off x="6076800" y="1984680"/>
                <a:ext cx="4805280" cy="4693320"/>
              </a:xfrm>
              <a:prstGeom prst="rect">
                <a:avLst/>
              </a:prstGeom>
            </p:spPr>
          </p:pic>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CuadroTexto 15"/>
          <p:cNvSpPr/>
          <p:nvPr/>
        </p:nvSpPr>
        <p:spPr>
          <a:xfrm>
            <a:off x="2199600" y="590760"/>
            <a:ext cx="779400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CO" sz="3600" b="0" strike="noStrike" spc="-1">
                <a:solidFill>
                  <a:srgbClr val="000000"/>
                </a:solidFill>
                <a:latin typeface="Arial"/>
                <a:ea typeface="Arial"/>
              </a:rPr>
              <a:t>Requisitos Previos Regresión</a:t>
            </a:r>
            <a:endParaRPr lang="es-CO" sz="3600" b="0" strike="noStrike" spc="-1">
              <a:latin typeface="Arial"/>
            </a:endParaRPr>
          </a:p>
        </p:txBody>
      </p:sp>
      <p:sp>
        <p:nvSpPr>
          <p:cNvPr id="257" name="Rectángulo 256"/>
          <p:cNvSpPr/>
          <p:nvPr/>
        </p:nvSpPr>
        <p:spPr>
          <a:xfrm>
            <a:off x="544680" y="1980000"/>
            <a:ext cx="4134960" cy="3241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just">
              <a:lnSpc>
                <a:spcPct val="100000"/>
              </a:lnSpc>
              <a:spcBef>
                <a:spcPts val="1191"/>
              </a:spcBef>
              <a:spcAft>
                <a:spcPts val="992"/>
              </a:spcAft>
              <a:buNone/>
            </a:pPr>
            <a:r>
              <a:rPr lang="es-CO" sz="1400" b="1" strike="noStrike" spc="-1">
                <a:latin typeface="arial"/>
              </a:rPr>
              <a:t>3. Sin multicolinealidad</a:t>
            </a:r>
            <a:endParaRPr lang="es-CO" sz="1400" b="0" strike="noStrike" spc="-1">
              <a:latin typeface="Arial"/>
            </a:endParaRPr>
          </a:p>
          <a:p>
            <a:pPr algn="just">
              <a:lnSpc>
                <a:spcPct val="100000"/>
              </a:lnSpc>
              <a:spcBef>
                <a:spcPts val="1191"/>
              </a:spcBef>
              <a:spcAft>
                <a:spcPts val="992"/>
              </a:spcAft>
              <a:buNone/>
            </a:pPr>
            <a:r>
              <a:rPr lang="es-CO" sz="1400" b="0" strike="noStrike" spc="-1">
                <a:latin typeface="arial"/>
              </a:rPr>
              <a:t>Las variables independientes no deben estar fuertemente correlacionadas entre sí. La multicolinealidad puede provocar inestabilidad en la estimación y dificultar la interpretación de los coeficientes. En el análisis financiero, por ejemplo, los bancos utilizan la regresión lineal para analizar la influencia de los ingresos y las deudas en la solvencia de una persona. La multicolinealidad sería problemática si los ingresos y la deuda estuvieran fuertemente correlacionados.</a:t>
            </a:r>
            <a:endParaRPr lang="es-CO" sz="1400" b="0" strike="noStrike" spc="-1">
              <a:latin typeface="Arial"/>
            </a:endParaRPr>
          </a:p>
          <a:p>
            <a:pPr algn="just">
              <a:lnSpc>
                <a:spcPct val="100000"/>
              </a:lnSpc>
              <a:spcBef>
                <a:spcPts val="1191"/>
              </a:spcBef>
              <a:spcAft>
                <a:spcPts val="992"/>
              </a:spcAft>
              <a:buNone/>
            </a:pPr>
            <a:endParaRPr lang="es-CO" sz="1400" b="0" strike="noStrike" spc="-1">
              <a:latin typeface="Arial"/>
            </a:endParaRPr>
          </a:p>
        </p:txBody>
      </p:sp>
      <p:pic>
        <p:nvPicPr>
          <p:cNvPr id="258" name="Imagen 257"/>
          <p:cNvPicPr/>
          <p:nvPr/>
        </p:nvPicPr>
        <p:blipFill>
          <a:blip r:embed="rId2"/>
          <a:stretch/>
        </p:blipFill>
        <p:spPr>
          <a:xfrm>
            <a:off x="5040000" y="1260000"/>
            <a:ext cx="4679640" cy="5264280"/>
          </a:xfrm>
          <a:prstGeom prst="rect">
            <a:avLst/>
          </a:prstGeom>
          <a:ln w="0">
            <a:noFill/>
          </a:ln>
        </p:spPr>
      </p:pic>
      <mc:AlternateContent xmlns:mc="http://schemas.openxmlformats.org/markup-compatibility/2006" xmlns:p14="http://schemas.microsoft.com/office/powerpoint/2010/main">
        <mc:Choice Requires="p14">
          <p:contentPart p14:bwMode="auto" r:id="rId3">
            <p14:nvContentPartPr>
              <p14:cNvPr id="2" name="Entrada de lápiz 1">
                <a:extLst>
                  <a:ext uri="{FF2B5EF4-FFF2-40B4-BE49-F238E27FC236}">
                    <a16:creationId xmlns:a16="http://schemas.microsoft.com/office/drawing/2014/main" id="{44297E92-1857-F2F9-78F9-FD99D9482E83}"/>
                  </a:ext>
                </a:extLst>
              </p14:cNvPr>
              <p14:cNvContentPartPr/>
              <p14:nvPr/>
            </p14:nvContentPartPr>
            <p14:xfrm>
              <a:off x="636480" y="4855680"/>
              <a:ext cx="3784680" cy="902520"/>
            </p14:xfrm>
          </p:contentPart>
        </mc:Choice>
        <mc:Fallback xmlns="">
          <p:pic>
            <p:nvPicPr>
              <p:cNvPr id="2" name="Entrada de lápiz 1">
                <a:extLst>
                  <a:ext uri="{FF2B5EF4-FFF2-40B4-BE49-F238E27FC236}">
                    <a16:creationId xmlns:a16="http://schemas.microsoft.com/office/drawing/2014/main" id="{44297E92-1857-F2F9-78F9-FD99D9482E83}"/>
                  </a:ext>
                </a:extLst>
              </p:cNvPr>
              <p:cNvPicPr/>
              <p:nvPr/>
            </p:nvPicPr>
            <p:blipFill>
              <a:blip r:embed="rId4"/>
              <a:stretch>
                <a:fillRect/>
              </a:stretch>
            </p:blipFill>
            <p:spPr>
              <a:xfrm>
                <a:off x="627120" y="4846320"/>
                <a:ext cx="3803400" cy="921240"/>
              </a:xfrm>
              <a:prstGeom prst="rect">
                <a:avLst/>
              </a:prstGeom>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CuadroTexto 1"/>
          <p:cNvSpPr/>
          <p:nvPr/>
        </p:nvSpPr>
        <p:spPr>
          <a:xfrm>
            <a:off x="470520" y="408240"/>
            <a:ext cx="779400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s-CO" sz="3600" b="0" strike="noStrike" spc="-1">
                <a:solidFill>
                  <a:srgbClr val="000000"/>
                </a:solidFill>
                <a:latin typeface="Arial"/>
                <a:ea typeface="Arial"/>
              </a:rPr>
              <a:t>Componentes de Machine Learning</a:t>
            </a:r>
            <a:endParaRPr lang="es-CO" sz="3600" b="0" strike="noStrike" spc="-1">
              <a:latin typeface="Arial"/>
            </a:endParaRPr>
          </a:p>
        </p:txBody>
      </p:sp>
      <p:sp>
        <p:nvSpPr>
          <p:cNvPr id="132" name="CuadroTexto 4"/>
          <p:cNvSpPr/>
          <p:nvPr/>
        </p:nvSpPr>
        <p:spPr>
          <a:xfrm>
            <a:off x="572760" y="1771200"/>
            <a:ext cx="3323880" cy="3253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es-CO" sz="1600" b="0" strike="noStrike" spc="-1">
                <a:solidFill>
                  <a:srgbClr val="000000"/>
                </a:solidFill>
                <a:latin typeface="Arial"/>
                <a:ea typeface="Arial"/>
              </a:rPr>
              <a:t>Un modelo de aprendizaje automático, como un trozo de arcilla, puede moldearse de muchas formas diferentes y servir para muchos propósitos distintos. Una definición más técnica sería que un modelo de aprendizaje automático es un bloque de código o marco de trabajo que puede modificarse para resolver problemas diferentes pero relacionados en función de los datos proporcionados.</a:t>
            </a:r>
            <a:endParaRPr lang="es-CO" sz="1600" b="0" strike="noStrike" spc="-1">
              <a:latin typeface="Arial"/>
            </a:endParaRPr>
          </a:p>
        </p:txBody>
      </p:sp>
      <p:pic>
        <p:nvPicPr>
          <p:cNvPr id="133" name="Imagen 7"/>
          <p:cNvPicPr/>
          <p:nvPr/>
        </p:nvPicPr>
        <p:blipFill>
          <a:blip r:embed="rId2"/>
          <a:stretch/>
        </p:blipFill>
        <p:spPr>
          <a:xfrm>
            <a:off x="4653720" y="1402560"/>
            <a:ext cx="3184560" cy="2840040"/>
          </a:xfrm>
          <a:prstGeom prst="rect">
            <a:avLst/>
          </a:prstGeom>
          <a:ln w="0">
            <a:noFill/>
          </a:ln>
        </p:spPr>
      </p:pic>
      <p:pic>
        <p:nvPicPr>
          <p:cNvPr id="134" name="Imagen 9"/>
          <p:cNvPicPr/>
          <p:nvPr/>
        </p:nvPicPr>
        <p:blipFill>
          <a:blip r:embed="rId3"/>
          <a:stretch/>
        </p:blipFill>
        <p:spPr>
          <a:xfrm>
            <a:off x="8161560" y="3429000"/>
            <a:ext cx="3260880" cy="2698200"/>
          </a:xfrm>
          <a:prstGeom prst="rect">
            <a:avLst/>
          </a:prstGeom>
          <a:ln w="0">
            <a:noFill/>
          </a:ln>
        </p:spPr>
      </p:pic>
      <p:sp>
        <p:nvSpPr>
          <p:cNvPr id="135" name="CuadroTexto 11"/>
          <p:cNvSpPr/>
          <p:nvPr/>
        </p:nvSpPr>
        <p:spPr>
          <a:xfrm>
            <a:off x="9334800" y="1550160"/>
            <a:ext cx="1752480" cy="1794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es-CO" sz="1400" b="0" strike="noStrike" spc="-1">
                <a:solidFill>
                  <a:srgbClr val="FF0000"/>
                </a:solidFill>
                <a:latin typeface="Arial"/>
                <a:ea typeface="Arial"/>
              </a:rPr>
              <a:t>El modelo es eficiente solo para los datos que fueron recolectados, es específico para esa data que sirvió de entrenamiento. </a:t>
            </a:r>
            <a:endParaRPr lang="es-CO" sz="1400" b="0" strike="noStrike" spc="-1">
              <a:latin typeface="Arial"/>
            </a:endParaRPr>
          </a:p>
        </p:txBody>
      </p:sp>
      <mc:AlternateContent xmlns:mc="http://schemas.openxmlformats.org/markup-compatibility/2006" xmlns:p14="http://schemas.microsoft.com/office/powerpoint/2010/main">
        <mc:Choice Requires="p14">
          <p:contentPart p14:bwMode="auto" r:id="rId4">
            <p14:nvContentPartPr>
              <p14:cNvPr id="2" name="Entrada de lápiz 1">
                <a:extLst>
                  <a:ext uri="{FF2B5EF4-FFF2-40B4-BE49-F238E27FC236}">
                    <a16:creationId xmlns:a16="http://schemas.microsoft.com/office/drawing/2014/main" id="{92D20305-FBF0-75E9-3F30-26F3222B2D83}"/>
                  </a:ext>
                </a:extLst>
              </p14:cNvPr>
              <p14:cNvContentPartPr/>
              <p14:nvPr/>
            </p14:nvContentPartPr>
            <p14:xfrm>
              <a:off x="2047680" y="1137600"/>
              <a:ext cx="9832320" cy="4816800"/>
            </p14:xfrm>
          </p:contentPart>
        </mc:Choice>
        <mc:Fallback xmlns="">
          <p:pic>
            <p:nvPicPr>
              <p:cNvPr id="2" name="Entrada de lápiz 1">
                <a:extLst>
                  <a:ext uri="{FF2B5EF4-FFF2-40B4-BE49-F238E27FC236}">
                    <a16:creationId xmlns:a16="http://schemas.microsoft.com/office/drawing/2014/main" id="{92D20305-FBF0-75E9-3F30-26F3222B2D83}"/>
                  </a:ext>
                </a:extLst>
              </p:cNvPr>
              <p:cNvPicPr/>
              <p:nvPr/>
            </p:nvPicPr>
            <p:blipFill>
              <a:blip r:embed="rId5"/>
              <a:stretch>
                <a:fillRect/>
              </a:stretch>
            </p:blipFill>
            <p:spPr>
              <a:xfrm>
                <a:off x="2038320" y="1128240"/>
                <a:ext cx="9851040" cy="4835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Entrada de lápiz 2">
                <a:extLst>
                  <a:ext uri="{FF2B5EF4-FFF2-40B4-BE49-F238E27FC236}">
                    <a16:creationId xmlns:a16="http://schemas.microsoft.com/office/drawing/2014/main" id="{DB619BDD-7E7C-CE04-6E3C-C400B2CD40DE}"/>
                  </a:ext>
                </a:extLst>
              </p14:cNvPr>
              <p14:cNvContentPartPr/>
              <p14:nvPr/>
            </p14:nvContentPartPr>
            <p14:xfrm>
              <a:off x="5014440" y="3324960"/>
              <a:ext cx="4443120" cy="952200"/>
            </p14:xfrm>
          </p:contentPart>
        </mc:Choice>
        <mc:Fallback xmlns="">
          <p:pic>
            <p:nvPicPr>
              <p:cNvPr id="3" name="Entrada de lápiz 2">
                <a:extLst>
                  <a:ext uri="{FF2B5EF4-FFF2-40B4-BE49-F238E27FC236}">
                    <a16:creationId xmlns:a16="http://schemas.microsoft.com/office/drawing/2014/main" id="{DB619BDD-7E7C-CE04-6E3C-C400B2CD40DE}"/>
                  </a:ext>
                </a:extLst>
              </p:cNvPr>
              <p:cNvPicPr/>
              <p:nvPr/>
            </p:nvPicPr>
            <p:blipFill>
              <a:blip r:embed="rId7"/>
              <a:stretch>
                <a:fillRect/>
              </a:stretch>
            </p:blipFill>
            <p:spPr>
              <a:xfrm>
                <a:off x="5005080" y="3315600"/>
                <a:ext cx="4461840" cy="970920"/>
              </a:xfrm>
              <a:prstGeom prst="rect">
                <a:avLst/>
              </a:prstGeom>
            </p:spPr>
          </p:pic>
        </mc:Fallback>
      </mc:AlternateContent>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barn(inVertical)">
                                      <p:cBhvr additive="repl">
                                        <p:cTn id="7"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CuadroTexto 16"/>
          <p:cNvSpPr/>
          <p:nvPr/>
        </p:nvSpPr>
        <p:spPr>
          <a:xfrm>
            <a:off x="2199600" y="590760"/>
            <a:ext cx="779400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CO" sz="3600" b="0" strike="noStrike" spc="-1">
                <a:solidFill>
                  <a:srgbClr val="000000"/>
                </a:solidFill>
                <a:latin typeface="Arial"/>
                <a:ea typeface="Arial"/>
              </a:rPr>
              <a:t>Requisitos Previos Regresión</a:t>
            </a:r>
            <a:endParaRPr lang="es-CO" sz="3600" b="0" strike="noStrike" spc="-1">
              <a:latin typeface="Arial"/>
            </a:endParaRPr>
          </a:p>
        </p:txBody>
      </p:sp>
      <p:sp>
        <p:nvSpPr>
          <p:cNvPr id="260" name="Rectángulo 259"/>
          <p:cNvSpPr/>
          <p:nvPr/>
        </p:nvSpPr>
        <p:spPr>
          <a:xfrm>
            <a:off x="360000" y="1620000"/>
            <a:ext cx="5399640" cy="5571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just">
              <a:lnSpc>
                <a:spcPct val="100000"/>
              </a:lnSpc>
              <a:spcBef>
                <a:spcPts val="1191"/>
              </a:spcBef>
              <a:spcAft>
                <a:spcPts val="992"/>
              </a:spcAft>
              <a:buNone/>
            </a:pPr>
            <a:r>
              <a:rPr lang="es-CO" sz="1800" b="1" strike="noStrike" spc="-1">
                <a:latin typeface="Arial"/>
              </a:rPr>
              <a:t>¿Cuáles son las consecuencias de la multicolinealidad?</a:t>
            </a:r>
            <a:endParaRPr lang="es-CO" sz="1800" b="0" strike="noStrike" spc="-1">
              <a:latin typeface="Arial"/>
            </a:endParaRPr>
          </a:p>
          <a:p>
            <a:pPr algn="just">
              <a:lnSpc>
                <a:spcPct val="100000"/>
              </a:lnSpc>
              <a:spcBef>
                <a:spcPts val="1191"/>
              </a:spcBef>
              <a:spcAft>
                <a:spcPts val="992"/>
              </a:spcAft>
              <a:buNone/>
            </a:pPr>
            <a:r>
              <a:rPr lang="es-CO" sz="1800" b="0" strike="noStrike" spc="-1">
                <a:latin typeface="Arial"/>
              </a:rPr>
              <a:t>La multicolinealidad provoca 3 tipos de problemas:</a:t>
            </a:r>
          </a:p>
          <a:p>
            <a:pPr algn="just">
              <a:lnSpc>
                <a:spcPct val="100000"/>
              </a:lnSpc>
              <a:spcBef>
                <a:spcPts val="1191"/>
              </a:spcBef>
              <a:spcAft>
                <a:spcPts val="992"/>
              </a:spcAft>
              <a:buNone/>
            </a:pPr>
            <a:r>
              <a:rPr lang="es-CO" sz="1800" b="0" strike="noStrike" spc="-1">
                <a:latin typeface="Arial"/>
              </a:rPr>
              <a:t>El valor de los coeficientes de regresión del modelo cambia si incluyes o no otras variables independientes, y por lo tanto dificulta la interpretación del modelo.</a:t>
            </a:r>
          </a:p>
          <a:p>
            <a:pPr algn="just">
              <a:lnSpc>
                <a:spcPct val="100000"/>
              </a:lnSpc>
              <a:spcBef>
                <a:spcPts val="1191"/>
              </a:spcBef>
              <a:spcAft>
                <a:spcPts val="992"/>
              </a:spcAft>
              <a:buNone/>
            </a:pPr>
            <a:r>
              <a:rPr lang="es-CO" sz="1800" b="0" strike="noStrike" spc="-1">
                <a:latin typeface="Arial"/>
              </a:rPr>
              <a:t>Se reduce su precisión de nuestras estimaciones (aumenta el error estándar de los coeficientes de regresión).</a:t>
            </a:r>
          </a:p>
          <a:p>
            <a:pPr algn="just">
              <a:lnSpc>
                <a:spcPct val="100000"/>
              </a:lnSpc>
              <a:spcBef>
                <a:spcPts val="1191"/>
              </a:spcBef>
              <a:spcAft>
                <a:spcPts val="992"/>
              </a:spcAft>
              <a:buNone/>
            </a:pPr>
            <a:r>
              <a:rPr lang="es-CO" sz="1800" b="0" strike="noStrike" spc="-1">
                <a:latin typeface="Arial"/>
              </a:rPr>
              <a:t>La significación estadística (p-valor) de los coeficientes de regresión del modelo se vuelve menos confiable, como consecuencia del ítem anterior, y por lo tanto es difícil identificar variables independientes a incluir en el modelo.</a:t>
            </a:r>
          </a:p>
          <a:p>
            <a:pPr algn="just">
              <a:lnSpc>
                <a:spcPct val="100000"/>
              </a:lnSpc>
              <a:spcBef>
                <a:spcPts val="1191"/>
              </a:spcBef>
              <a:spcAft>
                <a:spcPts val="992"/>
              </a:spcAft>
              <a:buNone/>
            </a:pPr>
            <a:endParaRPr lang="es-CO" sz="1800" b="0" strike="noStrike" spc="-1">
              <a:latin typeface="Arial"/>
            </a:endParaRPr>
          </a:p>
        </p:txBody>
      </p:sp>
      <p:sp>
        <p:nvSpPr>
          <p:cNvPr id="261" name="Rectángulo 260"/>
          <p:cNvSpPr/>
          <p:nvPr/>
        </p:nvSpPr>
        <p:spPr>
          <a:xfrm>
            <a:off x="6850080" y="1686240"/>
            <a:ext cx="5209560" cy="4073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s-CO" sz="1400" b="0" strike="noStrike" spc="-1">
                <a:latin typeface="Arial"/>
              </a:rPr>
              <a:t>podemos utilizar el factor de inflación de la varianza (VIF) para detectar la multicolinealidad. Los VIF comienzan en 1 y no tienen límite superior. </a:t>
            </a:r>
          </a:p>
          <a:p>
            <a:pPr>
              <a:lnSpc>
                <a:spcPct val="100000"/>
              </a:lnSpc>
              <a:buNone/>
            </a:pPr>
            <a:r>
              <a:rPr lang="es-CO" sz="1400" b="0" strike="noStrike" spc="-1">
                <a:latin typeface="Arial"/>
              </a:rPr>
              <a:t>Hay diferentes puntos críticos que los estadísticos consideran para hablar de problemas de multicolinealidad (¿un VIF&gt;5 o VIF&gt;10? ¡ouch!). Pero la regla (tácita) más general es la siguiente:</a:t>
            </a:r>
          </a:p>
          <a:p>
            <a:pPr>
              <a:lnSpc>
                <a:spcPct val="100000"/>
              </a:lnSpc>
              <a:buNone/>
            </a:pPr>
            <a:r>
              <a:rPr lang="es-CO" sz="1400" b="0" strike="noStrike" spc="-1">
                <a:latin typeface="Arial"/>
              </a:rPr>
              <a:t>VIF=1 significa que no existe correlación entre esta variable independiente y cualquier otra. </a:t>
            </a:r>
          </a:p>
          <a:p>
            <a:pPr>
              <a:lnSpc>
                <a:spcPct val="100000"/>
              </a:lnSpc>
              <a:buNone/>
            </a:pPr>
            <a:r>
              <a:rPr lang="es-CO" sz="1400" b="0" strike="noStrike" spc="-1">
                <a:latin typeface="Arial"/>
              </a:rPr>
              <a:t>1&lt; VIF &lt; 5 sugiere una correlación moderada pero no sería necesario resolverla.</a:t>
            </a:r>
          </a:p>
          <a:p>
            <a:pPr>
              <a:lnSpc>
                <a:spcPct val="100000"/>
              </a:lnSpc>
              <a:buNone/>
            </a:pPr>
            <a:r>
              <a:rPr lang="es-CO" sz="1400" b="0" strike="noStrike" spc="-1">
                <a:latin typeface="Arial"/>
              </a:rPr>
              <a:t>VIF &gt; 5 son niveles críticos de multicolinealidad.</a:t>
            </a:r>
          </a:p>
          <a:p>
            <a:pPr>
              <a:lnSpc>
                <a:spcPct val="100000"/>
              </a:lnSpc>
              <a:buNone/>
            </a:pPr>
            <a:endParaRPr lang="es-CO" sz="1400" b="0" strike="noStrike" spc="-1">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CuadroTexto 17"/>
          <p:cNvSpPr/>
          <p:nvPr/>
        </p:nvSpPr>
        <p:spPr>
          <a:xfrm>
            <a:off x="2199600" y="590760"/>
            <a:ext cx="779400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CO" sz="3600" b="0" strike="noStrike" spc="-1">
                <a:solidFill>
                  <a:srgbClr val="000000"/>
                </a:solidFill>
                <a:latin typeface="Arial"/>
                <a:ea typeface="Arial"/>
              </a:rPr>
              <a:t>Requisitos Previos Regresión</a:t>
            </a:r>
            <a:endParaRPr lang="es-CO" sz="3600" b="0" strike="noStrike" spc="-1">
              <a:latin typeface="Arial"/>
            </a:endParaRPr>
          </a:p>
        </p:txBody>
      </p:sp>
      <p:sp>
        <p:nvSpPr>
          <p:cNvPr id="263" name="Rectángulo 262"/>
          <p:cNvSpPr/>
          <p:nvPr/>
        </p:nvSpPr>
        <p:spPr>
          <a:xfrm>
            <a:off x="488160" y="1626840"/>
            <a:ext cx="4911480" cy="4672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just">
              <a:lnSpc>
                <a:spcPct val="100000"/>
              </a:lnSpc>
              <a:spcBef>
                <a:spcPts val="1191"/>
              </a:spcBef>
              <a:spcAft>
                <a:spcPts val="992"/>
              </a:spcAft>
              <a:buNone/>
            </a:pPr>
            <a:r>
              <a:rPr lang="es-CO" sz="1400" b="0" strike="noStrike" spc="-1">
                <a:latin typeface="Arial"/>
              </a:rPr>
              <a:t>Si la multicolinealidad es de los datos y alta entonces tendrás que valorar cuál es la mejor opción para corregirla según tus objetivos y conocimiento previo del área de estudio. Algunas opciones son:</a:t>
            </a:r>
          </a:p>
          <a:p>
            <a:pPr algn="just">
              <a:lnSpc>
                <a:spcPct val="100000"/>
              </a:lnSpc>
              <a:spcBef>
                <a:spcPts val="1191"/>
              </a:spcBef>
              <a:spcAft>
                <a:spcPts val="992"/>
              </a:spcAft>
              <a:buNone/>
            </a:pPr>
            <a:r>
              <a:rPr lang="es-CO" sz="1400" b="0" strike="noStrike" spc="-1">
                <a:latin typeface="Arial"/>
              </a:rPr>
              <a:t>Eliminar algunas de las variables independientes altamente correlacionadas.</a:t>
            </a:r>
          </a:p>
          <a:p>
            <a:pPr algn="just">
              <a:lnSpc>
                <a:spcPct val="100000"/>
              </a:lnSpc>
              <a:spcBef>
                <a:spcPts val="1191"/>
              </a:spcBef>
              <a:spcAft>
                <a:spcPts val="992"/>
              </a:spcAft>
              <a:buNone/>
            </a:pPr>
            <a:r>
              <a:rPr lang="es-CO" sz="1400" b="0" strike="noStrike" spc="-1">
                <a:latin typeface="Arial"/>
              </a:rPr>
              <a:t>Combinar linealmente las variables independientes, e.g. realizar un PCA para crear nuevos predictores independientes y volver a ajustar el modelo de regresión con ellos.</a:t>
            </a:r>
          </a:p>
          <a:p>
            <a:pPr algn="just">
              <a:lnSpc>
                <a:spcPct val="100000"/>
              </a:lnSpc>
              <a:spcBef>
                <a:spcPts val="1191"/>
              </a:spcBef>
              <a:spcAft>
                <a:spcPts val="992"/>
              </a:spcAft>
              <a:buNone/>
            </a:pPr>
            <a:r>
              <a:rPr lang="es-CO" sz="1400" b="0" strike="noStrike" spc="-1">
                <a:latin typeface="Arial"/>
              </a:rPr>
              <a:t>Realice un análisis diseñado para variables altamente correlacionadas, e.g. la regresión de mínimos cuadrados parciales.</a:t>
            </a:r>
          </a:p>
          <a:p>
            <a:pPr algn="just">
              <a:lnSpc>
                <a:spcPct val="100000"/>
              </a:lnSpc>
              <a:spcBef>
                <a:spcPts val="1191"/>
              </a:spcBef>
              <a:spcAft>
                <a:spcPts val="992"/>
              </a:spcAft>
              <a:buNone/>
            </a:pPr>
            <a:r>
              <a:rPr lang="es-CO" sz="1400" b="0" strike="noStrike" spc="-1">
                <a:latin typeface="Arial"/>
              </a:rPr>
              <a:t>Realizar una regresión que pueda manejar la multicolinealidad, e.g. LASSO y la regresión de Ridge.</a:t>
            </a:r>
          </a:p>
          <a:p>
            <a:pPr algn="just">
              <a:lnSpc>
                <a:spcPct val="100000"/>
              </a:lnSpc>
              <a:spcBef>
                <a:spcPts val="1191"/>
              </a:spcBef>
              <a:spcAft>
                <a:spcPts val="992"/>
              </a:spcAft>
              <a:buNone/>
            </a:pPr>
            <a:endParaRPr lang="es-CO" sz="1400" b="0" strike="noStrike" spc="-1">
              <a:latin typeface="Arial"/>
            </a:endParaRPr>
          </a:p>
        </p:txBody>
      </p:sp>
      <p:pic>
        <p:nvPicPr>
          <p:cNvPr id="264" name="Imagen 263"/>
          <p:cNvPicPr/>
          <p:nvPr/>
        </p:nvPicPr>
        <p:blipFill>
          <a:blip r:embed="rId2"/>
          <a:stretch/>
        </p:blipFill>
        <p:spPr>
          <a:xfrm>
            <a:off x="5940000" y="1800000"/>
            <a:ext cx="5663520" cy="3779640"/>
          </a:xfrm>
          <a:prstGeom prst="rect">
            <a:avLst/>
          </a:prstGeom>
          <a:ln w="0">
            <a:noFill/>
          </a:ln>
        </p:spPr>
      </p:pic>
      <mc:AlternateContent xmlns:mc="http://schemas.openxmlformats.org/markup-compatibility/2006" xmlns:p14="http://schemas.microsoft.com/office/powerpoint/2010/main">
        <mc:Choice Requires="p14">
          <p:contentPart p14:bwMode="auto" r:id="rId3">
            <p14:nvContentPartPr>
              <p14:cNvPr id="2" name="Entrada de lápiz 1">
                <a:extLst>
                  <a:ext uri="{FF2B5EF4-FFF2-40B4-BE49-F238E27FC236}">
                    <a16:creationId xmlns:a16="http://schemas.microsoft.com/office/drawing/2014/main" id="{72A49B76-6B23-2380-7CE7-CB4EDEA4B09D}"/>
                  </a:ext>
                </a:extLst>
              </p14:cNvPr>
              <p14:cNvContentPartPr/>
              <p14:nvPr/>
            </p14:nvContentPartPr>
            <p14:xfrm>
              <a:off x="2079360" y="2190960"/>
              <a:ext cx="9320040" cy="3958920"/>
            </p14:xfrm>
          </p:contentPart>
        </mc:Choice>
        <mc:Fallback xmlns="">
          <p:pic>
            <p:nvPicPr>
              <p:cNvPr id="2" name="Entrada de lápiz 1">
                <a:extLst>
                  <a:ext uri="{FF2B5EF4-FFF2-40B4-BE49-F238E27FC236}">
                    <a16:creationId xmlns:a16="http://schemas.microsoft.com/office/drawing/2014/main" id="{72A49B76-6B23-2380-7CE7-CB4EDEA4B09D}"/>
                  </a:ext>
                </a:extLst>
              </p:cNvPr>
              <p:cNvPicPr/>
              <p:nvPr/>
            </p:nvPicPr>
            <p:blipFill>
              <a:blip r:embed="rId4"/>
              <a:stretch>
                <a:fillRect/>
              </a:stretch>
            </p:blipFill>
            <p:spPr>
              <a:xfrm>
                <a:off x="2070000" y="2181600"/>
                <a:ext cx="9338760" cy="3977640"/>
              </a:xfrm>
              <a:prstGeom prst="rect">
                <a:avLst/>
              </a:prstGeom>
            </p:spPr>
          </p:pic>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CuadroTexto 18"/>
          <p:cNvSpPr/>
          <p:nvPr/>
        </p:nvSpPr>
        <p:spPr>
          <a:xfrm>
            <a:off x="2199600" y="590760"/>
            <a:ext cx="779400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CO" sz="3600" b="0" strike="noStrike" spc="-1">
                <a:solidFill>
                  <a:srgbClr val="000000"/>
                </a:solidFill>
                <a:latin typeface="Arial"/>
                <a:ea typeface="Arial"/>
              </a:rPr>
              <a:t>Desarrollo de Regresión Lineal Simple</a:t>
            </a:r>
            <a:endParaRPr lang="es-CO" sz="3600" b="0" strike="noStrike" spc="-1">
              <a:latin typeface="Arial"/>
            </a:endParaRPr>
          </a:p>
        </p:txBody>
      </p:sp>
      <p:sp>
        <p:nvSpPr>
          <p:cNvPr id="266" name="Rectángulo 265"/>
          <p:cNvSpPr/>
          <p:nvPr/>
        </p:nvSpPr>
        <p:spPr>
          <a:xfrm>
            <a:off x="488160" y="1626840"/>
            <a:ext cx="4911480" cy="4672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just">
              <a:lnSpc>
                <a:spcPct val="100000"/>
              </a:lnSpc>
              <a:spcBef>
                <a:spcPts val="1191"/>
              </a:spcBef>
              <a:spcAft>
                <a:spcPts val="992"/>
              </a:spcAft>
              <a:buNone/>
            </a:pPr>
            <a:endParaRPr lang="es-CO" sz="1400" b="0" strike="noStrike" spc="-1">
              <a:latin typeface="Arial"/>
            </a:endParaRPr>
          </a:p>
          <a:p>
            <a:pPr algn="just">
              <a:lnSpc>
                <a:spcPct val="100000"/>
              </a:lnSpc>
              <a:spcBef>
                <a:spcPts val="1191"/>
              </a:spcBef>
              <a:spcAft>
                <a:spcPts val="992"/>
              </a:spcAft>
              <a:buNone/>
            </a:pPr>
            <a:endParaRPr lang="es-CO" sz="1400" b="0" strike="noStrike" spc="-1">
              <a:latin typeface="Arial"/>
            </a:endParaRPr>
          </a:p>
        </p:txBody>
      </p:sp>
      <p:pic>
        <p:nvPicPr>
          <p:cNvPr id="267" name="Imagen 266"/>
          <p:cNvPicPr/>
          <p:nvPr/>
        </p:nvPicPr>
        <p:blipFill>
          <a:blip r:embed="rId2"/>
          <a:stretch/>
        </p:blipFill>
        <p:spPr>
          <a:xfrm>
            <a:off x="689400" y="2880000"/>
            <a:ext cx="11010600" cy="2104560"/>
          </a:xfrm>
          <a:prstGeom prst="rect">
            <a:avLst/>
          </a:prstGeom>
          <a:ln w="0">
            <a:noFill/>
          </a:ln>
        </p:spPr>
      </p:pic>
      <p:sp>
        <p:nvSpPr>
          <p:cNvPr id="268" name="CuadroTexto 267"/>
          <p:cNvSpPr txBox="1"/>
          <p:nvPr/>
        </p:nvSpPr>
        <p:spPr>
          <a:xfrm>
            <a:off x="2204280" y="2229480"/>
            <a:ext cx="7695720" cy="316080"/>
          </a:xfrm>
          <a:prstGeom prst="rect">
            <a:avLst/>
          </a:prstGeom>
          <a:noFill/>
          <a:ln w="0">
            <a:noFill/>
          </a:ln>
        </p:spPr>
        <p:txBody>
          <a:bodyPr lIns="90000" tIns="45000" rIns="90000" bIns="45000" anchor="t">
            <a:noAutofit/>
          </a:bodyPr>
          <a:lstStyle/>
          <a:p>
            <a:pPr algn="ctr">
              <a:buNone/>
            </a:pPr>
            <a:r>
              <a:rPr lang="es-CO" sz="1600" b="0" strike="noStrike" spc="-1">
                <a:latin typeface="Arial"/>
              </a:rPr>
              <a:t>1. Importar librerías de manipulación de datos y Gráficas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CuadroTexto 19"/>
          <p:cNvSpPr/>
          <p:nvPr/>
        </p:nvSpPr>
        <p:spPr>
          <a:xfrm>
            <a:off x="2199600" y="590760"/>
            <a:ext cx="779400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CO" sz="3600" b="0" strike="noStrike" spc="-1">
                <a:solidFill>
                  <a:srgbClr val="000000"/>
                </a:solidFill>
                <a:latin typeface="Arial"/>
                <a:ea typeface="Arial"/>
              </a:rPr>
              <a:t>Desarrollo de Regresión Lineal Simple</a:t>
            </a:r>
            <a:endParaRPr lang="es-CO" sz="3600" b="0" strike="noStrike" spc="-1">
              <a:latin typeface="Arial"/>
            </a:endParaRPr>
          </a:p>
        </p:txBody>
      </p:sp>
      <p:sp>
        <p:nvSpPr>
          <p:cNvPr id="270" name="Rectángulo 269"/>
          <p:cNvSpPr/>
          <p:nvPr/>
        </p:nvSpPr>
        <p:spPr>
          <a:xfrm>
            <a:off x="488160" y="1626840"/>
            <a:ext cx="4911480" cy="4672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just">
              <a:lnSpc>
                <a:spcPct val="100000"/>
              </a:lnSpc>
              <a:spcBef>
                <a:spcPts val="1191"/>
              </a:spcBef>
              <a:spcAft>
                <a:spcPts val="992"/>
              </a:spcAft>
              <a:buNone/>
            </a:pPr>
            <a:endParaRPr lang="es-CO" sz="1400" b="0" strike="noStrike" spc="-1">
              <a:latin typeface="Arial"/>
            </a:endParaRPr>
          </a:p>
          <a:p>
            <a:pPr algn="just">
              <a:lnSpc>
                <a:spcPct val="100000"/>
              </a:lnSpc>
              <a:spcBef>
                <a:spcPts val="1191"/>
              </a:spcBef>
              <a:spcAft>
                <a:spcPts val="992"/>
              </a:spcAft>
              <a:buNone/>
            </a:pPr>
            <a:endParaRPr lang="es-CO" sz="1400" b="0" strike="noStrike" spc="-1">
              <a:latin typeface="Arial"/>
            </a:endParaRPr>
          </a:p>
        </p:txBody>
      </p:sp>
      <p:sp>
        <p:nvSpPr>
          <p:cNvPr id="271" name="CuadroTexto 270"/>
          <p:cNvSpPr txBox="1"/>
          <p:nvPr/>
        </p:nvSpPr>
        <p:spPr>
          <a:xfrm>
            <a:off x="2160000" y="2023920"/>
            <a:ext cx="7695720" cy="316080"/>
          </a:xfrm>
          <a:prstGeom prst="rect">
            <a:avLst/>
          </a:prstGeom>
          <a:noFill/>
          <a:ln w="0">
            <a:noFill/>
          </a:ln>
        </p:spPr>
        <p:txBody>
          <a:bodyPr lIns="90000" tIns="45000" rIns="90000" bIns="45000" anchor="t">
            <a:noAutofit/>
          </a:bodyPr>
          <a:lstStyle/>
          <a:p>
            <a:pPr algn="ctr">
              <a:buNone/>
            </a:pPr>
            <a:r>
              <a:rPr lang="es-CO" sz="1600" b="0" strike="noStrike" spc="-1">
                <a:latin typeface="Arial"/>
              </a:rPr>
              <a:t>2. Funciones de trabajo de manipulación, gráficas y EDA</a:t>
            </a:r>
          </a:p>
        </p:txBody>
      </p:sp>
      <p:pic>
        <p:nvPicPr>
          <p:cNvPr id="272" name="Imagen 271"/>
          <p:cNvPicPr/>
          <p:nvPr/>
        </p:nvPicPr>
        <p:blipFill>
          <a:blip r:embed="rId2"/>
          <a:stretch/>
        </p:blipFill>
        <p:spPr>
          <a:xfrm>
            <a:off x="2011680" y="2525040"/>
            <a:ext cx="8512200" cy="3774960"/>
          </a:xfrm>
          <a:prstGeom prst="rect">
            <a:avLst/>
          </a:prstGeom>
          <a:ln w="0">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CuadroTexto 20"/>
          <p:cNvSpPr/>
          <p:nvPr/>
        </p:nvSpPr>
        <p:spPr>
          <a:xfrm>
            <a:off x="2199600" y="590760"/>
            <a:ext cx="779400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CO" sz="3600" b="0" strike="noStrike" spc="-1">
                <a:solidFill>
                  <a:srgbClr val="000000"/>
                </a:solidFill>
                <a:latin typeface="Arial"/>
                <a:ea typeface="Arial"/>
              </a:rPr>
              <a:t>Desarrollo de Regresión Lineal Simple</a:t>
            </a:r>
            <a:endParaRPr lang="es-CO" sz="3600" b="0" strike="noStrike" spc="-1">
              <a:latin typeface="Arial"/>
            </a:endParaRPr>
          </a:p>
        </p:txBody>
      </p:sp>
      <p:sp>
        <p:nvSpPr>
          <p:cNvPr id="274" name="Rectángulo 273"/>
          <p:cNvSpPr/>
          <p:nvPr/>
        </p:nvSpPr>
        <p:spPr>
          <a:xfrm>
            <a:off x="488160" y="1626840"/>
            <a:ext cx="4911480" cy="4672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just">
              <a:lnSpc>
                <a:spcPct val="100000"/>
              </a:lnSpc>
              <a:spcBef>
                <a:spcPts val="1191"/>
              </a:spcBef>
              <a:spcAft>
                <a:spcPts val="992"/>
              </a:spcAft>
              <a:buNone/>
            </a:pPr>
            <a:endParaRPr lang="es-CO" sz="1400" b="0" strike="noStrike" spc="-1">
              <a:latin typeface="Arial"/>
            </a:endParaRPr>
          </a:p>
          <a:p>
            <a:pPr algn="just">
              <a:lnSpc>
                <a:spcPct val="100000"/>
              </a:lnSpc>
              <a:spcBef>
                <a:spcPts val="1191"/>
              </a:spcBef>
              <a:spcAft>
                <a:spcPts val="992"/>
              </a:spcAft>
              <a:buNone/>
            </a:pPr>
            <a:endParaRPr lang="es-CO" sz="1400" b="0" strike="noStrike" spc="-1">
              <a:latin typeface="Arial"/>
            </a:endParaRPr>
          </a:p>
        </p:txBody>
      </p:sp>
      <p:sp>
        <p:nvSpPr>
          <p:cNvPr id="275" name="CuadroTexto 274"/>
          <p:cNvSpPr txBox="1"/>
          <p:nvPr/>
        </p:nvSpPr>
        <p:spPr>
          <a:xfrm>
            <a:off x="2160000" y="2023920"/>
            <a:ext cx="7695720" cy="316080"/>
          </a:xfrm>
          <a:prstGeom prst="rect">
            <a:avLst/>
          </a:prstGeom>
          <a:noFill/>
          <a:ln w="0">
            <a:noFill/>
          </a:ln>
        </p:spPr>
        <p:txBody>
          <a:bodyPr lIns="90000" tIns="45000" rIns="90000" bIns="45000" anchor="t">
            <a:noAutofit/>
          </a:bodyPr>
          <a:lstStyle/>
          <a:p>
            <a:pPr algn="ctr">
              <a:buNone/>
            </a:pPr>
            <a:r>
              <a:rPr lang="es-CO" sz="1600" b="0" strike="noStrike" spc="-1">
                <a:latin typeface="Arial"/>
              </a:rPr>
              <a:t>2. Funciones de trabajo de manipulación, gráficas y EDA</a:t>
            </a:r>
          </a:p>
        </p:txBody>
      </p:sp>
      <p:pic>
        <p:nvPicPr>
          <p:cNvPr id="276" name="Imagen 275"/>
          <p:cNvPicPr/>
          <p:nvPr/>
        </p:nvPicPr>
        <p:blipFill>
          <a:blip r:embed="rId2"/>
          <a:srcRect t="4697"/>
          <a:stretch/>
        </p:blipFill>
        <p:spPr>
          <a:xfrm>
            <a:off x="180000" y="2700000"/>
            <a:ext cx="12193200" cy="3647880"/>
          </a:xfrm>
          <a:prstGeom prst="rect">
            <a:avLst/>
          </a:prstGeom>
          <a:ln w="0">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CuadroTexto 21"/>
          <p:cNvSpPr/>
          <p:nvPr/>
        </p:nvSpPr>
        <p:spPr>
          <a:xfrm>
            <a:off x="2199600" y="590760"/>
            <a:ext cx="779400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CO" sz="3600" b="0" strike="noStrike" spc="-1">
                <a:solidFill>
                  <a:srgbClr val="000000"/>
                </a:solidFill>
                <a:latin typeface="Arial"/>
                <a:ea typeface="Arial"/>
              </a:rPr>
              <a:t>Desarrollo de Regresión Lineal Simple</a:t>
            </a:r>
            <a:endParaRPr lang="es-CO" sz="3600" b="0" strike="noStrike" spc="-1">
              <a:latin typeface="Arial"/>
            </a:endParaRPr>
          </a:p>
        </p:txBody>
      </p:sp>
      <p:sp>
        <p:nvSpPr>
          <p:cNvPr id="278" name="Rectángulo 277"/>
          <p:cNvSpPr/>
          <p:nvPr/>
        </p:nvSpPr>
        <p:spPr>
          <a:xfrm>
            <a:off x="488160" y="1626840"/>
            <a:ext cx="4911480" cy="4672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just">
              <a:lnSpc>
                <a:spcPct val="100000"/>
              </a:lnSpc>
              <a:spcBef>
                <a:spcPts val="1191"/>
              </a:spcBef>
              <a:spcAft>
                <a:spcPts val="992"/>
              </a:spcAft>
              <a:buNone/>
            </a:pPr>
            <a:endParaRPr lang="es-CO" sz="1400" b="0" strike="noStrike" spc="-1">
              <a:latin typeface="Arial"/>
            </a:endParaRPr>
          </a:p>
          <a:p>
            <a:pPr algn="just">
              <a:lnSpc>
                <a:spcPct val="100000"/>
              </a:lnSpc>
              <a:spcBef>
                <a:spcPts val="1191"/>
              </a:spcBef>
              <a:spcAft>
                <a:spcPts val="992"/>
              </a:spcAft>
              <a:buNone/>
            </a:pPr>
            <a:endParaRPr lang="es-CO" sz="1400" b="0" strike="noStrike" spc="-1">
              <a:latin typeface="Arial"/>
            </a:endParaRPr>
          </a:p>
        </p:txBody>
      </p:sp>
      <p:sp>
        <p:nvSpPr>
          <p:cNvPr id="279" name="CuadroTexto 278"/>
          <p:cNvSpPr txBox="1"/>
          <p:nvPr/>
        </p:nvSpPr>
        <p:spPr>
          <a:xfrm>
            <a:off x="2160000" y="2023920"/>
            <a:ext cx="7695720" cy="316080"/>
          </a:xfrm>
          <a:prstGeom prst="rect">
            <a:avLst/>
          </a:prstGeom>
          <a:noFill/>
          <a:ln w="0">
            <a:noFill/>
          </a:ln>
        </p:spPr>
        <p:txBody>
          <a:bodyPr lIns="90000" tIns="45000" rIns="90000" bIns="45000" anchor="t">
            <a:noAutofit/>
          </a:bodyPr>
          <a:lstStyle/>
          <a:p>
            <a:pPr algn="ctr">
              <a:buNone/>
            </a:pPr>
            <a:r>
              <a:rPr lang="es-CO" sz="1600" b="0" strike="noStrike" spc="-1">
                <a:latin typeface="Arial"/>
              </a:rPr>
              <a:t>2. Funciones de trabajo de manipulación, gráficas y EDA</a:t>
            </a:r>
          </a:p>
        </p:txBody>
      </p:sp>
      <p:pic>
        <p:nvPicPr>
          <p:cNvPr id="280" name="Imagen 279"/>
          <p:cNvPicPr/>
          <p:nvPr/>
        </p:nvPicPr>
        <p:blipFill>
          <a:blip r:embed="rId2"/>
          <a:stretch/>
        </p:blipFill>
        <p:spPr>
          <a:xfrm>
            <a:off x="360" y="2520000"/>
            <a:ext cx="12193200" cy="3700440"/>
          </a:xfrm>
          <a:prstGeom prst="rect">
            <a:avLst/>
          </a:prstGeom>
          <a:ln w="0">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CuadroTexto 22"/>
          <p:cNvSpPr/>
          <p:nvPr/>
        </p:nvSpPr>
        <p:spPr>
          <a:xfrm>
            <a:off x="2199600" y="590760"/>
            <a:ext cx="779400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CO" sz="3600" b="0" strike="noStrike" spc="-1">
                <a:solidFill>
                  <a:srgbClr val="000000"/>
                </a:solidFill>
                <a:latin typeface="Arial"/>
                <a:ea typeface="Arial"/>
              </a:rPr>
              <a:t>Desarrollo de Regresión Lineal Simple</a:t>
            </a:r>
            <a:endParaRPr lang="es-CO" sz="3600" b="0" strike="noStrike" spc="-1">
              <a:latin typeface="Arial"/>
            </a:endParaRPr>
          </a:p>
        </p:txBody>
      </p:sp>
      <p:sp>
        <p:nvSpPr>
          <p:cNvPr id="282" name="Rectángulo 281"/>
          <p:cNvSpPr/>
          <p:nvPr/>
        </p:nvSpPr>
        <p:spPr>
          <a:xfrm>
            <a:off x="488160" y="1626840"/>
            <a:ext cx="4911480" cy="4672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just">
              <a:lnSpc>
                <a:spcPct val="100000"/>
              </a:lnSpc>
              <a:spcBef>
                <a:spcPts val="1191"/>
              </a:spcBef>
              <a:spcAft>
                <a:spcPts val="992"/>
              </a:spcAft>
              <a:buNone/>
            </a:pPr>
            <a:endParaRPr lang="es-CO" sz="1400" b="0" strike="noStrike" spc="-1">
              <a:latin typeface="Arial"/>
            </a:endParaRPr>
          </a:p>
          <a:p>
            <a:pPr algn="just">
              <a:lnSpc>
                <a:spcPct val="100000"/>
              </a:lnSpc>
              <a:spcBef>
                <a:spcPts val="1191"/>
              </a:spcBef>
              <a:spcAft>
                <a:spcPts val="992"/>
              </a:spcAft>
              <a:buNone/>
            </a:pPr>
            <a:endParaRPr lang="es-CO" sz="1400" b="0" strike="noStrike" spc="-1">
              <a:latin typeface="Arial"/>
            </a:endParaRPr>
          </a:p>
        </p:txBody>
      </p:sp>
      <p:sp>
        <p:nvSpPr>
          <p:cNvPr id="283" name="CuadroTexto 282"/>
          <p:cNvSpPr txBox="1"/>
          <p:nvPr/>
        </p:nvSpPr>
        <p:spPr>
          <a:xfrm>
            <a:off x="2160000" y="2023920"/>
            <a:ext cx="7695720" cy="316080"/>
          </a:xfrm>
          <a:prstGeom prst="rect">
            <a:avLst/>
          </a:prstGeom>
          <a:noFill/>
          <a:ln w="0">
            <a:noFill/>
          </a:ln>
        </p:spPr>
        <p:txBody>
          <a:bodyPr lIns="90000" tIns="45000" rIns="90000" bIns="45000" anchor="t">
            <a:noAutofit/>
          </a:bodyPr>
          <a:lstStyle/>
          <a:p>
            <a:pPr algn="ctr">
              <a:buNone/>
            </a:pPr>
            <a:r>
              <a:rPr lang="es-CO" sz="1600" b="0" strike="noStrike" spc="-1">
                <a:latin typeface="Arial"/>
              </a:rPr>
              <a:t>2. Funciones de trabajo de manipulación, gráficas y EDA</a:t>
            </a:r>
          </a:p>
        </p:txBody>
      </p:sp>
      <p:pic>
        <p:nvPicPr>
          <p:cNvPr id="284" name="Imagen 283"/>
          <p:cNvPicPr/>
          <p:nvPr/>
        </p:nvPicPr>
        <p:blipFill>
          <a:blip r:embed="rId2"/>
          <a:stretch/>
        </p:blipFill>
        <p:spPr>
          <a:xfrm>
            <a:off x="2219400" y="2520000"/>
            <a:ext cx="7320600" cy="4158000"/>
          </a:xfrm>
          <a:prstGeom prst="rect">
            <a:avLst/>
          </a:prstGeom>
          <a:ln w="0">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CuadroTexto 23"/>
          <p:cNvSpPr/>
          <p:nvPr/>
        </p:nvSpPr>
        <p:spPr>
          <a:xfrm>
            <a:off x="2199600" y="590760"/>
            <a:ext cx="779400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CO" sz="3600" b="0" strike="noStrike" spc="-1">
                <a:solidFill>
                  <a:srgbClr val="000000"/>
                </a:solidFill>
                <a:latin typeface="Arial"/>
                <a:ea typeface="Arial"/>
              </a:rPr>
              <a:t>Desarrollo de Regresión Lineal Simple</a:t>
            </a:r>
            <a:endParaRPr lang="es-CO" sz="3600" b="0" strike="noStrike" spc="-1">
              <a:latin typeface="Arial"/>
            </a:endParaRPr>
          </a:p>
        </p:txBody>
      </p:sp>
      <p:sp>
        <p:nvSpPr>
          <p:cNvPr id="286" name="Rectángulo 285"/>
          <p:cNvSpPr/>
          <p:nvPr/>
        </p:nvSpPr>
        <p:spPr>
          <a:xfrm>
            <a:off x="488160" y="1626840"/>
            <a:ext cx="4911480" cy="4672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just">
              <a:lnSpc>
                <a:spcPct val="100000"/>
              </a:lnSpc>
              <a:spcBef>
                <a:spcPts val="1191"/>
              </a:spcBef>
              <a:spcAft>
                <a:spcPts val="992"/>
              </a:spcAft>
              <a:buNone/>
            </a:pPr>
            <a:endParaRPr lang="es-CO" sz="1400" b="0" strike="noStrike" spc="-1">
              <a:latin typeface="Arial"/>
            </a:endParaRPr>
          </a:p>
          <a:p>
            <a:pPr algn="just">
              <a:lnSpc>
                <a:spcPct val="100000"/>
              </a:lnSpc>
              <a:spcBef>
                <a:spcPts val="1191"/>
              </a:spcBef>
              <a:spcAft>
                <a:spcPts val="992"/>
              </a:spcAft>
              <a:buNone/>
            </a:pPr>
            <a:endParaRPr lang="es-CO" sz="1400" b="0" strike="noStrike" spc="-1">
              <a:latin typeface="Arial"/>
            </a:endParaRPr>
          </a:p>
        </p:txBody>
      </p:sp>
      <p:sp>
        <p:nvSpPr>
          <p:cNvPr id="287" name="CuadroTexto 286"/>
          <p:cNvSpPr txBox="1"/>
          <p:nvPr/>
        </p:nvSpPr>
        <p:spPr>
          <a:xfrm>
            <a:off x="2160000" y="2023920"/>
            <a:ext cx="7695720" cy="316080"/>
          </a:xfrm>
          <a:prstGeom prst="rect">
            <a:avLst/>
          </a:prstGeom>
          <a:noFill/>
          <a:ln w="0">
            <a:noFill/>
          </a:ln>
        </p:spPr>
        <p:txBody>
          <a:bodyPr lIns="90000" tIns="45000" rIns="90000" bIns="45000" anchor="t">
            <a:noAutofit/>
          </a:bodyPr>
          <a:lstStyle/>
          <a:p>
            <a:pPr algn="ctr">
              <a:buNone/>
            </a:pPr>
            <a:r>
              <a:rPr lang="es-CO" sz="1600" b="0" strike="noStrike" spc="-1">
                <a:latin typeface="Arial"/>
              </a:rPr>
              <a:t>2. Funciones de trabajo de manipulación, gráficas y EDA</a:t>
            </a:r>
          </a:p>
        </p:txBody>
      </p:sp>
      <p:pic>
        <p:nvPicPr>
          <p:cNvPr id="288" name="Imagen 287"/>
          <p:cNvPicPr/>
          <p:nvPr/>
        </p:nvPicPr>
        <p:blipFill>
          <a:blip r:embed="rId2"/>
          <a:stretch/>
        </p:blipFill>
        <p:spPr>
          <a:xfrm>
            <a:off x="1164960" y="2595960"/>
            <a:ext cx="9924840" cy="3485880"/>
          </a:xfrm>
          <a:prstGeom prst="rect">
            <a:avLst/>
          </a:prstGeom>
          <a:ln w="0">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CuadroTexto 24"/>
          <p:cNvSpPr/>
          <p:nvPr/>
        </p:nvSpPr>
        <p:spPr>
          <a:xfrm>
            <a:off x="2199600" y="590760"/>
            <a:ext cx="779400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CO" sz="3600" b="0" strike="noStrike" spc="-1">
                <a:solidFill>
                  <a:srgbClr val="000000"/>
                </a:solidFill>
                <a:latin typeface="Arial"/>
                <a:ea typeface="Arial"/>
              </a:rPr>
              <a:t>Desarrollo de Regresión Lineal Simple</a:t>
            </a:r>
            <a:endParaRPr lang="es-CO" sz="3600" b="0" strike="noStrike" spc="-1">
              <a:latin typeface="Arial"/>
            </a:endParaRPr>
          </a:p>
        </p:txBody>
      </p:sp>
      <p:sp>
        <p:nvSpPr>
          <p:cNvPr id="290" name="Rectángulo 289"/>
          <p:cNvSpPr/>
          <p:nvPr/>
        </p:nvSpPr>
        <p:spPr>
          <a:xfrm>
            <a:off x="488160" y="1626840"/>
            <a:ext cx="4911480" cy="4672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just">
              <a:lnSpc>
                <a:spcPct val="100000"/>
              </a:lnSpc>
              <a:spcBef>
                <a:spcPts val="1191"/>
              </a:spcBef>
              <a:spcAft>
                <a:spcPts val="992"/>
              </a:spcAft>
              <a:buNone/>
            </a:pPr>
            <a:endParaRPr lang="es-CO" sz="1400" b="0" strike="noStrike" spc="-1">
              <a:latin typeface="Arial"/>
            </a:endParaRPr>
          </a:p>
          <a:p>
            <a:pPr algn="just">
              <a:lnSpc>
                <a:spcPct val="100000"/>
              </a:lnSpc>
              <a:spcBef>
                <a:spcPts val="1191"/>
              </a:spcBef>
              <a:spcAft>
                <a:spcPts val="992"/>
              </a:spcAft>
              <a:buNone/>
            </a:pPr>
            <a:endParaRPr lang="es-CO" sz="1400" b="0" strike="noStrike" spc="-1">
              <a:latin typeface="Arial"/>
            </a:endParaRPr>
          </a:p>
        </p:txBody>
      </p:sp>
      <p:sp>
        <p:nvSpPr>
          <p:cNvPr id="291" name="CuadroTexto 290"/>
          <p:cNvSpPr txBox="1"/>
          <p:nvPr/>
        </p:nvSpPr>
        <p:spPr>
          <a:xfrm>
            <a:off x="2160000" y="2023920"/>
            <a:ext cx="7695720" cy="316080"/>
          </a:xfrm>
          <a:prstGeom prst="rect">
            <a:avLst/>
          </a:prstGeom>
          <a:noFill/>
          <a:ln w="0">
            <a:noFill/>
          </a:ln>
        </p:spPr>
        <p:txBody>
          <a:bodyPr lIns="90000" tIns="45000" rIns="90000" bIns="45000" anchor="t">
            <a:noAutofit/>
          </a:bodyPr>
          <a:lstStyle/>
          <a:p>
            <a:pPr algn="ctr">
              <a:buNone/>
            </a:pPr>
            <a:r>
              <a:rPr lang="es-CO" sz="1600" b="0" strike="noStrike" spc="-1">
                <a:latin typeface="Arial"/>
              </a:rPr>
              <a:t>2. Funciones de trabajo de manipulación, gráficas y EDA</a:t>
            </a:r>
          </a:p>
        </p:txBody>
      </p:sp>
      <p:pic>
        <p:nvPicPr>
          <p:cNvPr id="292" name="Imagen 291"/>
          <p:cNvPicPr/>
          <p:nvPr/>
        </p:nvPicPr>
        <p:blipFill>
          <a:blip r:embed="rId2"/>
          <a:stretch/>
        </p:blipFill>
        <p:spPr>
          <a:xfrm>
            <a:off x="1440000" y="2340000"/>
            <a:ext cx="9588240" cy="4338000"/>
          </a:xfrm>
          <a:prstGeom prst="rect">
            <a:avLst/>
          </a:prstGeom>
          <a:ln w="0">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CuadroTexto 25"/>
          <p:cNvSpPr/>
          <p:nvPr/>
        </p:nvSpPr>
        <p:spPr>
          <a:xfrm>
            <a:off x="2199600" y="590760"/>
            <a:ext cx="779400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CO" sz="3600" b="0" strike="noStrike" spc="-1">
                <a:solidFill>
                  <a:srgbClr val="000000"/>
                </a:solidFill>
                <a:latin typeface="Arial"/>
                <a:ea typeface="Arial"/>
              </a:rPr>
              <a:t>Desarrollo de Regresión Lineal Simple</a:t>
            </a:r>
            <a:endParaRPr lang="es-CO" sz="3600" b="0" strike="noStrike" spc="-1">
              <a:latin typeface="Arial"/>
            </a:endParaRPr>
          </a:p>
        </p:txBody>
      </p:sp>
      <p:sp>
        <p:nvSpPr>
          <p:cNvPr id="294" name="Rectángulo 293"/>
          <p:cNvSpPr/>
          <p:nvPr/>
        </p:nvSpPr>
        <p:spPr>
          <a:xfrm>
            <a:off x="488160" y="1626840"/>
            <a:ext cx="4911480" cy="4672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just">
              <a:lnSpc>
                <a:spcPct val="100000"/>
              </a:lnSpc>
              <a:spcBef>
                <a:spcPts val="1191"/>
              </a:spcBef>
              <a:spcAft>
                <a:spcPts val="992"/>
              </a:spcAft>
              <a:buNone/>
            </a:pPr>
            <a:endParaRPr lang="es-CO" sz="1400" b="0" strike="noStrike" spc="-1">
              <a:latin typeface="Arial"/>
            </a:endParaRPr>
          </a:p>
          <a:p>
            <a:pPr algn="just">
              <a:lnSpc>
                <a:spcPct val="100000"/>
              </a:lnSpc>
              <a:spcBef>
                <a:spcPts val="1191"/>
              </a:spcBef>
              <a:spcAft>
                <a:spcPts val="992"/>
              </a:spcAft>
              <a:buNone/>
            </a:pPr>
            <a:endParaRPr lang="es-CO" sz="1400" b="0" strike="noStrike" spc="-1">
              <a:latin typeface="Arial"/>
            </a:endParaRPr>
          </a:p>
        </p:txBody>
      </p:sp>
      <p:sp>
        <p:nvSpPr>
          <p:cNvPr id="295" name="CuadroTexto 294"/>
          <p:cNvSpPr txBox="1"/>
          <p:nvPr/>
        </p:nvSpPr>
        <p:spPr>
          <a:xfrm>
            <a:off x="2160000" y="2023920"/>
            <a:ext cx="7695720" cy="316080"/>
          </a:xfrm>
          <a:prstGeom prst="rect">
            <a:avLst/>
          </a:prstGeom>
          <a:noFill/>
          <a:ln w="0">
            <a:noFill/>
          </a:ln>
        </p:spPr>
        <p:txBody>
          <a:bodyPr lIns="90000" tIns="45000" rIns="90000" bIns="45000" anchor="t">
            <a:noAutofit/>
          </a:bodyPr>
          <a:lstStyle/>
          <a:p>
            <a:pPr algn="ctr">
              <a:buNone/>
            </a:pPr>
            <a:r>
              <a:rPr lang="es-CO" sz="1600" b="0" strike="noStrike" spc="-1">
                <a:latin typeface="Arial"/>
              </a:rPr>
              <a:t>2. Funciones de trabajo de manipulación, gráficas y EDA</a:t>
            </a:r>
          </a:p>
        </p:txBody>
      </p:sp>
      <p:pic>
        <p:nvPicPr>
          <p:cNvPr id="296" name="Imagen 295"/>
          <p:cNvPicPr/>
          <p:nvPr/>
        </p:nvPicPr>
        <p:blipFill>
          <a:blip r:embed="rId2"/>
          <a:stretch/>
        </p:blipFill>
        <p:spPr>
          <a:xfrm>
            <a:off x="41040" y="2824560"/>
            <a:ext cx="12172680" cy="3028680"/>
          </a:xfrm>
          <a:prstGeom prst="rect">
            <a:avLst/>
          </a:prstGeom>
          <a:ln w="0">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CuadroTexto 2"/>
          <p:cNvSpPr/>
          <p:nvPr/>
        </p:nvSpPr>
        <p:spPr>
          <a:xfrm>
            <a:off x="315000" y="1262520"/>
            <a:ext cx="7052760" cy="5200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es-CO" sz="1600" b="0" strike="noStrike" spc="-1">
                <a:solidFill>
                  <a:srgbClr val="000000"/>
                </a:solidFill>
                <a:latin typeface="Arial"/>
                <a:ea typeface="Arial"/>
              </a:rPr>
              <a:t>Los algoritmos de entrenamiento de modelos funcionan mediante un proceso interactivo</a:t>
            </a:r>
            <a:endParaRPr lang="es-CO" sz="1600" b="0" strike="noStrike" spc="-1">
              <a:latin typeface="Arial"/>
            </a:endParaRPr>
          </a:p>
          <a:p>
            <a:pPr algn="just">
              <a:lnSpc>
                <a:spcPct val="100000"/>
              </a:lnSpc>
              <a:buNone/>
            </a:pPr>
            <a:endParaRPr lang="es-CO" sz="1600" b="0" strike="noStrike" spc="-1">
              <a:latin typeface="Arial"/>
            </a:endParaRPr>
          </a:p>
          <a:p>
            <a:pPr algn="just">
              <a:lnSpc>
                <a:spcPct val="100000"/>
              </a:lnSpc>
              <a:buNone/>
            </a:pPr>
            <a:r>
              <a:rPr lang="es-CO" sz="1600" b="0" strike="noStrike" spc="-1">
                <a:solidFill>
                  <a:srgbClr val="000000"/>
                </a:solidFill>
                <a:latin typeface="Arial"/>
                <a:ea typeface="Arial"/>
              </a:rPr>
              <a:t>Veamos el algoritmo para moldear la arcilla y cómo se asemeja a un algoritmo de aprendizaje automático:    </a:t>
            </a:r>
            <a:endParaRPr lang="es-CO" sz="1600" b="0" strike="noStrike" spc="-1">
              <a:latin typeface="Arial"/>
            </a:endParaRPr>
          </a:p>
          <a:p>
            <a:pPr algn="just">
              <a:lnSpc>
                <a:spcPct val="100000"/>
              </a:lnSpc>
              <a:buNone/>
            </a:pPr>
            <a:endParaRPr lang="es-CO" sz="1600" b="0" strike="noStrike" spc="-1">
              <a:latin typeface="Arial"/>
            </a:endParaRPr>
          </a:p>
          <a:p>
            <a:pPr algn="just">
              <a:lnSpc>
                <a:spcPct val="100000"/>
              </a:lnSpc>
              <a:buNone/>
            </a:pPr>
            <a:r>
              <a:rPr lang="es-CO" sz="1600" b="0" strike="noStrike" spc="-1">
                <a:solidFill>
                  <a:srgbClr val="000000"/>
                </a:solidFill>
                <a:latin typeface="Arial"/>
                <a:ea typeface="Arial"/>
              </a:rPr>
              <a:t>Piensa en los cambios que hay que hacer. Lo primero que harías es inspeccionar la arcilla en bruto y pensar en qué cambios se pueden hacer para que se parezca más a una tetera. Del mismo modo, un algoritmo de entrenamiento de modelos utiliza el modelo para procesar los datos y luego compara los resultados con algún objetivo final, como nuestra tetera de arcilla.    </a:t>
            </a:r>
            <a:endParaRPr lang="es-CO" sz="1600" b="0" strike="noStrike" spc="-1">
              <a:latin typeface="Arial"/>
            </a:endParaRPr>
          </a:p>
          <a:p>
            <a:pPr algn="just">
              <a:lnSpc>
                <a:spcPct val="100000"/>
              </a:lnSpc>
              <a:buNone/>
            </a:pPr>
            <a:endParaRPr lang="es-CO" sz="1600" b="0" strike="noStrike" spc="-1">
              <a:latin typeface="Arial"/>
            </a:endParaRPr>
          </a:p>
          <a:p>
            <a:pPr algn="just">
              <a:lnSpc>
                <a:spcPct val="100000"/>
              </a:lnSpc>
              <a:buNone/>
            </a:pPr>
            <a:r>
              <a:rPr lang="es-CO" sz="1600" b="0" strike="noStrike" spc="-1">
                <a:solidFill>
                  <a:srgbClr val="000000"/>
                </a:solidFill>
                <a:latin typeface="Arial"/>
                <a:ea typeface="Arial"/>
              </a:rPr>
              <a:t>Haz esos cambios. Ahora, moldea la arcilla para que se parezca más a una tetera. Del mismo modo, un algoritmo de entrenamiento de modelos empuja suavemente partes específicas del modelo en una dirección que lo acerca a la consecución del objetivo.    </a:t>
            </a:r>
            <a:endParaRPr lang="es-CO" sz="1600" b="0" strike="noStrike" spc="-1">
              <a:latin typeface="Arial"/>
            </a:endParaRPr>
          </a:p>
          <a:p>
            <a:pPr algn="just">
              <a:lnSpc>
                <a:spcPct val="100000"/>
              </a:lnSpc>
              <a:buNone/>
            </a:pPr>
            <a:endParaRPr lang="es-CO" sz="1600" b="0" strike="noStrike" spc="-1">
              <a:latin typeface="Arial"/>
            </a:endParaRPr>
          </a:p>
          <a:p>
            <a:pPr algn="just">
              <a:lnSpc>
                <a:spcPct val="100000"/>
              </a:lnSpc>
              <a:buNone/>
            </a:pPr>
            <a:r>
              <a:rPr lang="es-CO" sz="1600" b="0" strike="noStrike" spc="-1">
                <a:solidFill>
                  <a:srgbClr val="000000"/>
                </a:solidFill>
                <a:latin typeface="Arial"/>
                <a:ea typeface="Arial"/>
              </a:rPr>
              <a:t>Repetir. Al repetir estos pasos una y otra vez, te acercas cada vez más a lo que quieres hasta que determinas que estás lo suficientemente cerca como para poder parar.</a:t>
            </a:r>
            <a:endParaRPr lang="es-CO" sz="1600" b="0" strike="noStrike" spc="-1">
              <a:latin typeface="Arial"/>
            </a:endParaRPr>
          </a:p>
        </p:txBody>
      </p:sp>
      <p:sp>
        <p:nvSpPr>
          <p:cNvPr id="137" name="CuadroTexto 4"/>
          <p:cNvSpPr/>
          <p:nvPr/>
        </p:nvSpPr>
        <p:spPr>
          <a:xfrm>
            <a:off x="2199600" y="470520"/>
            <a:ext cx="779400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s-CO" sz="3600" b="0" strike="noStrike" spc="-1">
                <a:solidFill>
                  <a:srgbClr val="000000"/>
                </a:solidFill>
                <a:latin typeface="Arial"/>
                <a:ea typeface="Arial"/>
              </a:rPr>
              <a:t>Componentes de Machine Learning</a:t>
            </a:r>
            <a:endParaRPr lang="es-CO" sz="3600" b="0" strike="noStrike" spc="-1">
              <a:latin typeface="Arial"/>
            </a:endParaRPr>
          </a:p>
        </p:txBody>
      </p:sp>
      <p:pic>
        <p:nvPicPr>
          <p:cNvPr id="138" name="Imagen 6"/>
          <p:cNvPicPr/>
          <p:nvPr/>
        </p:nvPicPr>
        <p:blipFill>
          <a:blip r:embed="rId2"/>
          <a:stretch/>
        </p:blipFill>
        <p:spPr>
          <a:xfrm>
            <a:off x="7448400" y="2418120"/>
            <a:ext cx="4531320" cy="2327760"/>
          </a:xfrm>
          <a:prstGeom prst="rect">
            <a:avLst/>
          </a:prstGeom>
          <a:ln w="0">
            <a:noFill/>
          </a:ln>
        </p:spPr>
      </p:pic>
      <mc:AlternateContent xmlns:mc="http://schemas.openxmlformats.org/markup-compatibility/2006" xmlns:p14="http://schemas.microsoft.com/office/powerpoint/2010/main">
        <mc:Choice Requires="p14">
          <p:contentPart p14:bwMode="auto" r:id="rId3">
            <p14:nvContentPartPr>
              <p14:cNvPr id="2" name="Entrada de lápiz 1">
                <a:extLst>
                  <a:ext uri="{FF2B5EF4-FFF2-40B4-BE49-F238E27FC236}">
                    <a16:creationId xmlns:a16="http://schemas.microsoft.com/office/drawing/2014/main" id="{F532D070-7317-02C9-E0EB-8723470092C9}"/>
                  </a:ext>
                </a:extLst>
              </p14:cNvPr>
              <p14:cNvContentPartPr/>
              <p14:nvPr/>
            </p14:nvContentPartPr>
            <p14:xfrm>
              <a:off x="7484040" y="653040"/>
              <a:ext cx="4523400" cy="1890720"/>
            </p14:xfrm>
          </p:contentPart>
        </mc:Choice>
        <mc:Fallback xmlns="">
          <p:pic>
            <p:nvPicPr>
              <p:cNvPr id="2" name="Entrada de lápiz 1">
                <a:extLst>
                  <a:ext uri="{FF2B5EF4-FFF2-40B4-BE49-F238E27FC236}">
                    <a16:creationId xmlns:a16="http://schemas.microsoft.com/office/drawing/2014/main" id="{F532D070-7317-02C9-E0EB-8723470092C9}"/>
                  </a:ext>
                </a:extLst>
              </p:cNvPr>
              <p:cNvPicPr/>
              <p:nvPr/>
            </p:nvPicPr>
            <p:blipFill>
              <a:blip r:embed="rId4"/>
              <a:stretch>
                <a:fillRect/>
              </a:stretch>
            </p:blipFill>
            <p:spPr>
              <a:xfrm>
                <a:off x="7474680" y="643680"/>
                <a:ext cx="4542120" cy="1909440"/>
              </a:xfrm>
              <a:prstGeom prst="rect">
                <a:avLst/>
              </a:prstGeom>
            </p:spPr>
          </p:pic>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CuadroTexto 26"/>
          <p:cNvSpPr/>
          <p:nvPr/>
        </p:nvSpPr>
        <p:spPr>
          <a:xfrm>
            <a:off x="2199600" y="590760"/>
            <a:ext cx="779400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CO" sz="3600" b="0" strike="noStrike" spc="-1">
                <a:solidFill>
                  <a:srgbClr val="000000"/>
                </a:solidFill>
                <a:latin typeface="Arial"/>
                <a:ea typeface="Arial"/>
              </a:rPr>
              <a:t>Desarrollo de Regresión Lineal Simple</a:t>
            </a:r>
            <a:endParaRPr lang="es-CO" sz="3600" b="0" strike="noStrike" spc="-1">
              <a:latin typeface="Arial"/>
            </a:endParaRPr>
          </a:p>
        </p:txBody>
      </p:sp>
      <p:sp>
        <p:nvSpPr>
          <p:cNvPr id="298" name="Rectángulo 297"/>
          <p:cNvSpPr/>
          <p:nvPr/>
        </p:nvSpPr>
        <p:spPr>
          <a:xfrm>
            <a:off x="488160" y="1626840"/>
            <a:ext cx="4911480" cy="4672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just">
              <a:lnSpc>
                <a:spcPct val="100000"/>
              </a:lnSpc>
              <a:spcBef>
                <a:spcPts val="1191"/>
              </a:spcBef>
              <a:spcAft>
                <a:spcPts val="992"/>
              </a:spcAft>
              <a:buNone/>
            </a:pPr>
            <a:endParaRPr lang="es-CO" sz="1400" b="0" strike="noStrike" spc="-1">
              <a:latin typeface="Arial"/>
            </a:endParaRPr>
          </a:p>
          <a:p>
            <a:pPr algn="just">
              <a:lnSpc>
                <a:spcPct val="100000"/>
              </a:lnSpc>
              <a:spcBef>
                <a:spcPts val="1191"/>
              </a:spcBef>
              <a:spcAft>
                <a:spcPts val="992"/>
              </a:spcAft>
              <a:buNone/>
            </a:pPr>
            <a:endParaRPr lang="es-CO" sz="1400" b="0" strike="noStrike" spc="-1">
              <a:latin typeface="Arial"/>
            </a:endParaRPr>
          </a:p>
        </p:txBody>
      </p:sp>
      <p:sp>
        <p:nvSpPr>
          <p:cNvPr id="299" name="CuadroTexto 298"/>
          <p:cNvSpPr txBox="1"/>
          <p:nvPr/>
        </p:nvSpPr>
        <p:spPr>
          <a:xfrm>
            <a:off x="2160000" y="2023920"/>
            <a:ext cx="7695720" cy="316080"/>
          </a:xfrm>
          <a:prstGeom prst="rect">
            <a:avLst/>
          </a:prstGeom>
          <a:noFill/>
          <a:ln w="0">
            <a:noFill/>
          </a:ln>
        </p:spPr>
        <p:txBody>
          <a:bodyPr lIns="90000" tIns="45000" rIns="90000" bIns="45000" anchor="t">
            <a:noAutofit/>
          </a:bodyPr>
          <a:lstStyle/>
          <a:p>
            <a:pPr algn="ctr">
              <a:buNone/>
            </a:pPr>
            <a:r>
              <a:rPr lang="es-CO" sz="1600" b="0" strike="noStrike" spc="-1">
                <a:latin typeface="Arial"/>
              </a:rPr>
              <a:t>3. Ejecución de análisis descriptivo exploratorio EDA</a:t>
            </a:r>
          </a:p>
        </p:txBody>
      </p:sp>
      <p:pic>
        <p:nvPicPr>
          <p:cNvPr id="300" name="Imagen 299"/>
          <p:cNvPicPr/>
          <p:nvPr/>
        </p:nvPicPr>
        <p:blipFill>
          <a:blip r:embed="rId2"/>
          <a:stretch/>
        </p:blipFill>
        <p:spPr>
          <a:xfrm>
            <a:off x="30960" y="2685240"/>
            <a:ext cx="12193200" cy="3307680"/>
          </a:xfrm>
          <a:prstGeom prst="rect">
            <a:avLst/>
          </a:prstGeom>
          <a:ln w="0">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CuadroTexto 27"/>
          <p:cNvSpPr/>
          <p:nvPr/>
        </p:nvSpPr>
        <p:spPr>
          <a:xfrm>
            <a:off x="2199600" y="590760"/>
            <a:ext cx="779400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CO" sz="3600" b="0" strike="noStrike" spc="-1">
                <a:solidFill>
                  <a:srgbClr val="000000"/>
                </a:solidFill>
                <a:latin typeface="Arial"/>
                <a:ea typeface="Arial"/>
              </a:rPr>
              <a:t>Desarrollo de Regresión Lineal Simple</a:t>
            </a:r>
            <a:endParaRPr lang="es-CO" sz="3600" b="0" strike="noStrike" spc="-1">
              <a:latin typeface="Arial"/>
            </a:endParaRPr>
          </a:p>
        </p:txBody>
      </p:sp>
      <p:sp>
        <p:nvSpPr>
          <p:cNvPr id="302" name="Rectángulo 301"/>
          <p:cNvSpPr/>
          <p:nvPr/>
        </p:nvSpPr>
        <p:spPr>
          <a:xfrm>
            <a:off x="488160" y="1626840"/>
            <a:ext cx="4911480" cy="4672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just">
              <a:lnSpc>
                <a:spcPct val="100000"/>
              </a:lnSpc>
              <a:spcBef>
                <a:spcPts val="1191"/>
              </a:spcBef>
              <a:spcAft>
                <a:spcPts val="992"/>
              </a:spcAft>
              <a:buNone/>
            </a:pPr>
            <a:endParaRPr lang="es-CO" sz="1400" b="0" strike="noStrike" spc="-1">
              <a:latin typeface="Arial"/>
            </a:endParaRPr>
          </a:p>
          <a:p>
            <a:pPr algn="just">
              <a:lnSpc>
                <a:spcPct val="100000"/>
              </a:lnSpc>
              <a:spcBef>
                <a:spcPts val="1191"/>
              </a:spcBef>
              <a:spcAft>
                <a:spcPts val="992"/>
              </a:spcAft>
              <a:buNone/>
            </a:pPr>
            <a:endParaRPr lang="es-CO" sz="1400" b="0" strike="noStrike" spc="-1">
              <a:latin typeface="Arial"/>
            </a:endParaRPr>
          </a:p>
        </p:txBody>
      </p:sp>
      <p:sp>
        <p:nvSpPr>
          <p:cNvPr id="303" name="CuadroTexto 302"/>
          <p:cNvSpPr txBox="1"/>
          <p:nvPr/>
        </p:nvSpPr>
        <p:spPr>
          <a:xfrm>
            <a:off x="2160000" y="2023920"/>
            <a:ext cx="7695720" cy="316080"/>
          </a:xfrm>
          <a:prstGeom prst="rect">
            <a:avLst/>
          </a:prstGeom>
          <a:noFill/>
          <a:ln w="0">
            <a:noFill/>
          </a:ln>
        </p:spPr>
        <p:txBody>
          <a:bodyPr lIns="90000" tIns="45000" rIns="90000" bIns="45000" anchor="t">
            <a:noAutofit/>
          </a:bodyPr>
          <a:lstStyle/>
          <a:p>
            <a:pPr algn="ctr">
              <a:buNone/>
            </a:pPr>
            <a:r>
              <a:rPr lang="es-CO" sz="1600" b="0" strike="noStrike" spc="-1">
                <a:latin typeface="Arial"/>
              </a:rPr>
              <a:t>3. Ejecución de análisis descriptivo exploratorio EDA</a:t>
            </a:r>
          </a:p>
        </p:txBody>
      </p:sp>
      <p:pic>
        <p:nvPicPr>
          <p:cNvPr id="304" name="Imagen 303"/>
          <p:cNvPicPr/>
          <p:nvPr/>
        </p:nvPicPr>
        <p:blipFill>
          <a:blip r:embed="rId2"/>
          <a:stretch/>
        </p:blipFill>
        <p:spPr>
          <a:xfrm>
            <a:off x="720000" y="2520000"/>
            <a:ext cx="10658880" cy="4180320"/>
          </a:xfrm>
          <a:prstGeom prst="rect">
            <a:avLst/>
          </a:prstGeom>
          <a:ln w="0">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CuadroTexto 28"/>
          <p:cNvSpPr/>
          <p:nvPr/>
        </p:nvSpPr>
        <p:spPr>
          <a:xfrm>
            <a:off x="2199600" y="590760"/>
            <a:ext cx="779400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CO" sz="3600" b="0" strike="noStrike" spc="-1">
                <a:solidFill>
                  <a:srgbClr val="000000"/>
                </a:solidFill>
                <a:latin typeface="Arial"/>
                <a:ea typeface="Arial"/>
              </a:rPr>
              <a:t>Desarrollo de Regresión Lineal Simple</a:t>
            </a:r>
            <a:endParaRPr lang="es-CO" sz="3600" b="0" strike="noStrike" spc="-1">
              <a:latin typeface="Arial"/>
            </a:endParaRPr>
          </a:p>
        </p:txBody>
      </p:sp>
      <p:sp>
        <p:nvSpPr>
          <p:cNvPr id="306" name="Rectángulo 305"/>
          <p:cNvSpPr/>
          <p:nvPr/>
        </p:nvSpPr>
        <p:spPr>
          <a:xfrm>
            <a:off x="488160" y="1626840"/>
            <a:ext cx="4911480" cy="4672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just">
              <a:lnSpc>
                <a:spcPct val="100000"/>
              </a:lnSpc>
              <a:spcBef>
                <a:spcPts val="1191"/>
              </a:spcBef>
              <a:spcAft>
                <a:spcPts val="992"/>
              </a:spcAft>
              <a:buNone/>
            </a:pPr>
            <a:endParaRPr lang="es-CO" sz="1400" b="0" strike="noStrike" spc="-1">
              <a:latin typeface="Arial"/>
            </a:endParaRPr>
          </a:p>
          <a:p>
            <a:pPr algn="just">
              <a:lnSpc>
                <a:spcPct val="100000"/>
              </a:lnSpc>
              <a:spcBef>
                <a:spcPts val="1191"/>
              </a:spcBef>
              <a:spcAft>
                <a:spcPts val="992"/>
              </a:spcAft>
              <a:buNone/>
            </a:pPr>
            <a:endParaRPr lang="es-CO" sz="1400" b="0" strike="noStrike" spc="-1">
              <a:latin typeface="Arial"/>
            </a:endParaRPr>
          </a:p>
        </p:txBody>
      </p:sp>
      <p:sp>
        <p:nvSpPr>
          <p:cNvPr id="307" name="CuadroTexto 306"/>
          <p:cNvSpPr txBox="1"/>
          <p:nvPr/>
        </p:nvSpPr>
        <p:spPr>
          <a:xfrm>
            <a:off x="2160000" y="2023920"/>
            <a:ext cx="7695720" cy="316080"/>
          </a:xfrm>
          <a:prstGeom prst="rect">
            <a:avLst/>
          </a:prstGeom>
          <a:noFill/>
          <a:ln w="0">
            <a:noFill/>
          </a:ln>
        </p:spPr>
        <p:txBody>
          <a:bodyPr lIns="90000" tIns="45000" rIns="90000" bIns="45000" anchor="t">
            <a:noAutofit/>
          </a:bodyPr>
          <a:lstStyle/>
          <a:p>
            <a:pPr algn="ctr">
              <a:buNone/>
            </a:pPr>
            <a:r>
              <a:rPr lang="es-CO" sz="1600" b="0" strike="noStrike" spc="-1">
                <a:latin typeface="Arial"/>
              </a:rPr>
              <a:t>3. Ejecución de análisis descriptivo exploratorio EDA</a:t>
            </a:r>
          </a:p>
        </p:txBody>
      </p:sp>
      <p:pic>
        <p:nvPicPr>
          <p:cNvPr id="308" name="Imagen 307"/>
          <p:cNvPicPr/>
          <p:nvPr/>
        </p:nvPicPr>
        <p:blipFill>
          <a:blip r:embed="rId2"/>
          <a:stretch/>
        </p:blipFill>
        <p:spPr>
          <a:xfrm>
            <a:off x="30960" y="2745720"/>
            <a:ext cx="12193200" cy="3194280"/>
          </a:xfrm>
          <a:prstGeom prst="rect">
            <a:avLst/>
          </a:prstGeom>
          <a:ln w="0">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CuadroTexto 29"/>
          <p:cNvSpPr/>
          <p:nvPr/>
        </p:nvSpPr>
        <p:spPr>
          <a:xfrm>
            <a:off x="2199600" y="590760"/>
            <a:ext cx="779400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CO" sz="3600" b="0" strike="noStrike" spc="-1">
                <a:solidFill>
                  <a:srgbClr val="000000"/>
                </a:solidFill>
                <a:latin typeface="Arial"/>
                <a:ea typeface="Arial"/>
              </a:rPr>
              <a:t>Desarrollo de Regresión Lineal Simple</a:t>
            </a:r>
            <a:endParaRPr lang="es-CO" sz="3600" b="0" strike="noStrike" spc="-1">
              <a:latin typeface="Arial"/>
            </a:endParaRPr>
          </a:p>
        </p:txBody>
      </p:sp>
      <p:sp>
        <p:nvSpPr>
          <p:cNvPr id="310" name="Rectángulo 309"/>
          <p:cNvSpPr/>
          <p:nvPr/>
        </p:nvSpPr>
        <p:spPr>
          <a:xfrm>
            <a:off x="488160" y="1626840"/>
            <a:ext cx="4911480" cy="4672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just">
              <a:lnSpc>
                <a:spcPct val="100000"/>
              </a:lnSpc>
              <a:spcBef>
                <a:spcPts val="1191"/>
              </a:spcBef>
              <a:spcAft>
                <a:spcPts val="992"/>
              </a:spcAft>
              <a:buNone/>
            </a:pPr>
            <a:endParaRPr lang="es-CO" sz="1400" b="0" strike="noStrike" spc="-1">
              <a:latin typeface="Arial"/>
            </a:endParaRPr>
          </a:p>
          <a:p>
            <a:pPr algn="just">
              <a:lnSpc>
                <a:spcPct val="100000"/>
              </a:lnSpc>
              <a:spcBef>
                <a:spcPts val="1191"/>
              </a:spcBef>
              <a:spcAft>
                <a:spcPts val="992"/>
              </a:spcAft>
              <a:buNone/>
            </a:pPr>
            <a:endParaRPr lang="es-CO" sz="1400" b="0" strike="noStrike" spc="-1">
              <a:latin typeface="Arial"/>
            </a:endParaRPr>
          </a:p>
        </p:txBody>
      </p:sp>
      <p:sp>
        <p:nvSpPr>
          <p:cNvPr id="311" name="CuadroTexto 310"/>
          <p:cNvSpPr txBox="1"/>
          <p:nvPr/>
        </p:nvSpPr>
        <p:spPr>
          <a:xfrm>
            <a:off x="2160000" y="2023920"/>
            <a:ext cx="7695720" cy="316080"/>
          </a:xfrm>
          <a:prstGeom prst="rect">
            <a:avLst/>
          </a:prstGeom>
          <a:noFill/>
          <a:ln w="0">
            <a:noFill/>
          </a:ln>
        </p:spPr>
        <p:txBody>
          <a:bodyPr lIns="90000" tIns="45000" rIns="90000" bIns="45000" anchor="t">
            <a:noAutofit/>
          </a:bodyPr>
          <a:lstStyle/>
          <a:p>
            <a:pPr algn="ctr">
              <a:buNone/>
            </a:pPr>
            <a:r>
              <a:rPr lang="es-CO" sz="1600" b="0" strike="noStrike" spc="-1">
                <a:latin typeface="Arial"/>
              </a:rPr>
              <a:t>3. Ejecución de análisis descriptivo exploratorio EDA</a:t>
            </a:r>
          </a:p>
        </p:txBody>
      </p:sp>
      <p:pic>
        <p:nvPicPr>
          <p:cNvPr id="312" name="Imagen 311"/>
          <p:cNvPicPr/>
          <p:nvPr/>
        </p:nvPicPr>
        <p:blipFill>
          <a:blip r:embed="rId2"/>
          <a:stretch/>
        </p:blipFill>
        <p:spPr>
          <a:xfrm>
            <a:off x="212760" y="2778120"/>
            <a:ext cx="11829600" cy="1361880"/>
          </a:xfrm>
          <a:prstGeom prst="rect">
            <a:avLst/>
          </a:prstGeom>
          <a:ln w="0">
            <a:noFill/>
          </a:ln>
        </p:spPr>
      </p:pic>
      <p:pic>
        <p:nvPicPr>
          <p:cNvPr id="313" name="Imagen 312"/>
          <p:cNvPicPr/>
          <p:nvPr/>
        </p:nvPicPr>
        <p:blipFill>
          <a:blip r:embed="rId3"/>
          <a:stretch/>
        </p:blipFill>
        <p:spPr>
          <a:xfrm>
            <a:off x="416880" y="4931640"/>
            <a:ext cx="3543120" cy="828000"/>
          </a:xfrm>
          <a:prstGeom prst="rect">
            <a:avLst/>
          </a:prstGeom>
          <a:ln w="0">
            <a:noFill/>
          </a:ln>
        </p:spPr>
      </p:pic>
      <p:pic>
        <p:nvPicPr>
          <p:cNvPr id="314" name="Imagen 313"/>
          <p:cNvPicPr/>
          <p:nvPr/>
        </p:nvPicPr>
        <p:blipFill>
          <a:blip r:embed="rId4"/>
          <a:stretch/>
        </p:blipFill>
        <p:spPr>
          <a:xfrm>
            <a:off x="3975840" y="4500000"/>
            <a:ext cx="7904160" cy="1689840"/>
          </a:xfrm>
          <a:prstGeom prst="rect">
            <a:avLst/>
          </a:prstGeom>
          <a:ln w="0">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CuadroTexto 30"/>
          <p:cNvSpPr/>
          <p:nvPr/>
        </p:nvSpPr>
        <p:spPr>
          <a:xfrm>
            <a:off x="2199600" y="590760"/>
            <a:ext cx="779400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CO" sz="3600" b="0" strike="noStrike" spc="-1">
                <a:solidFill>
                  <a:srgbClr val="000000"/>
                </a:solidFill>
                <a:latin typeface="Arial"/>
                <a:ea typeface="Arial"/>
              </a:rPr>
              <a:t>Desarrollo de Regresión Lineal Simple</a:t>
            </a:r>
            <a:endParaRPr lang="es-CO" sz="3600" b="0" strike="noStrike" spc="-1">
              <a:latin typeface="Arial"/>
            </a:endParaRPr>
          </a:p>
        </p:txBody>
      </p:sp>
      <p:sp>
        <p:nvSpPr>
          <p:cNvPr id="316" name="Rectángulo 315"/>
          <p:cNvSpPr/>
          <p:nvPr/>
        </p:nvSpPr>
        <p:spPr>
          <a:xfrm>
            <a:off x="488160" y="1626840"/>
            <a:ext cx="4911480" cy="4672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just">
              <a:lnSpc>
                <a:spcPct val="100000"/>
              </a:lnSpc>
              <a:spcBef>
                <a:spcPts val="1191"/>
              </a:spcBef>
              <a:spcAft>
                <a:spcPts val="992"/>
              </a:spcAft>
              <a:buNone/>
            </a:pPr>
            <a:endParaRPr lang="es-CO" sz="1400" b="0" strike="noStrike" spc="-1">
              <a:latin typeface="Arial"/>
            </a:endParaRPr>
          </a:p>
          <a:p>
            <a:pPr algn="just">
              <a:lnSpc>
                <a:spcPct val="100000"/>
              </a:lnSpc>
              <a:spcBef>
                <a:spcPts val="1191"/>
              </a:spcBef>
              <a:spcAft>
                <a:spcPts val="992"/>
              </a:spcAft>
              <a:buNone/>
            </a:pPr>
            <a:endParaRPr lang="es-CO" sz="1400" b="0" strike="noStrike" spc="-1">
              <a:latin typeface="Arial"/>
            </a:endParaRPr>
          </a:p>
        </p:txBody>
      </p:sp>
      <p:sp>
        <p:nvSpPr>
          <p:cNvPr id="317" name="CuadroTexto 316"/>
          <p:cNvSpPr txBox="1"/>
          <p:nvPr/>
        </p:nvSpPr>
        <p:spPr>
          <a:xfrm>
            <a:off x="2160000" y="2023920"/>
            <a:ext cx="7695720" cy="316080"/>
          </a:xfrm>
          <a:prstGeom prst="rect">
            <a:avLst/>
          </a:prstGeom>
          <a:noFill/>
          <a:ln w="0">
            <a:noFill/>
          </a:ln>
        </p:spPr>
        <p:txBody>
          <a:bodyPr lIns="90000" tIns="45000" rIns="90000" bIns="45000" anchor="t">
            <a:noAutofit/>
          </a:bodyPr>
          <a:lstStyle/>
          <a:p>
            <a:pPr algn="ctr">
              <a:buNone/>
            </a:pPr>
            <a:r>
              <a:rPr lang="es-CO" sz="1600" b="0" strike="noStrike" spc="-1">
                <a:latin typeface="Arial"/>
              </a:rPr>
              <a:t>3. Ejecución de análisis descriptivo exploratorio EDA</a:t>
            </a:r>
          </a:p>
        </p:txBody>
      </p:sp>
      <p:pic>
        <p:nvPicPr>
          <p:cNvPr id="318" name="Imagen 317"/>
          <p:cNvPicPr/>
          <p:nvPr/>
        </p:nvPicPr>
        <p:blipFill>
          <a:blip r:embed="rId2"/>
          <a:stretch/>
        </p:blipFill>
        <p:spPr>
          <a:xfrm>
            <a:off x="900000" y="2593800"/>
            <a:ext cx="10409040" cy="3346200"/>
          </a:xfrm>
          <a:prstGeom prst="rect">
            <a:avLst/>
          </a:prstGeom>
          <a:ln w="0">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CuadroTexto 31"/>
          <p:cNvSpPr/>
          <p:nvPr/>
        </p:nvSpPr>
        <p:spPr>
          <a:xfrm>
            <a:off x="2199600" y="590760"/>
            <a:ext cx="779400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CO" sz="3600" b="0" strike="noStrike" spc="-1">
                <a:solidFill>
                  <a:srgbClr val="000000"/>
                </a:solidFill>
                <a:latin typeface="Arial"/>
                <a:ea typeface="Arial"/>
              </a:rPr>
              <a:t>Desarrollo de Regresión Lineal Simple</a:t>
            </a:r>
            <a:endParaRPr lang="es-CO" sz="3600" b="0" strike="noStrike" spc="-1">
              <a:latin typeface="Arial"/>
            </a:endParaRPr>
          </a:p>
        </p:txBody>
      </p:sp>
      <p:sp>
        <p:nvSpPr>
          <p:cNvPr id="320" name="Rectángulo 319"/>
          <p:cNvSpPr/>
          <p:nvPr/>
        </p:nvSpPr>
        <p:spPr>
          <a:xfrm>
            <a:off x="488160" y="1626840"/>
            <a:ext cx="4911480" cy="4672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just">
              <a:lnSpc>
                <a:spcPct val="100000"/>
              </a:lnSpc>
              <a:spcBef>
                <a:spcPts val="1191"/>
              </a:spcBef>
              <a:spcAft>
                <a:spcPts val="992"/>
              </a:spcAft>
              <a:buNone/>
            </a:pPr>
            <a:endParaRPr lang="es-CO" sz="1400" b="0" strike="noStrike" spc="-1">
              <a:latin typeface="Arial"/>
            </a:endParaRPr>
          </a:p>
          <a:p>
            <a:pPr algn="just">
              <a:lnSpc>
                <a:spcPct val="100000"/>
              </a:lnSpc>
              <a:spcBef>
                <a:spcPts val="1191"/>
              </a:spcBef>
              <a:spcAft>
                <a:spcPts val="992"/>
              </a:spcAft>
              <a:buNone/>
            </a:pPr>
            <a:endParaRPr lang="es-CO" sz="1400" b="0" strike="noStrike" spc="-1">
              <a:latin typeface="Arial"/>
            </a:endParaRPr>
          </a:p>
        </p:txBody>
      </p:sp>
      <p:sp>
        <p:nvSpPr>
          <p:cNvPr id="321" name="CuadroTexto 320"/>
          <p:cNvSpPr txBox="1"/>
          <p:nvPr/>
        </p:nvSpPr>
        <p:spPr>
          <a:xfrm>
            <a:off x="2160000" y="2023920"/>
            <a:ext cx="7695720" cy="316080"/>
          </a:xfrm>
          <a:prstGeom prst="rect">
            <a:avLst/>
          </a:prstGeom>
          <a:noFill/>
          <a:ln w="0">
            <a:noFill/>
          </a:ln>
        </p:spPr>
        <p:txBody>
          <a:bodyPr lIns="90000" tIns="45000" rIns="90000" bIns="45000" anchor="t">
            <a:noAutofit/>
          </a:bodyPr>
          <a:lstStyle/>
          <a:p>
            <a:pPr algn="ctr">
              <a:buNone/>
            </a:pPr>
            <a:r>
              <a:rPr lang="es-CO" sz="1600" b="0" strike="noStrike" spc="-1">
                <a:latin typeface="Arial"/>
              </a:rPr>
              <a:t>3. Ejecución de análisis descriptivo exploratorio EDA</a:t>
            </a:r>
          </a:p>
        </p:txBody>
      </p:sp>
      <p:pic>
        <p:nvPicPr>
          <p:cNvPr id="322" name="Imagen 321"/>
          <p:cNvPicPr/>
          <p:nvPr/>
        </p:nvPicPr>
        <p:blipFill>
          <a:blip r:embed="rId2"/>
          <a:stretch/>
        </p:blipFill>
        <p:spPr>
          <a:xfrm>
            <a:off x="720000" y="2596680"/>
            <a:ext cx="10769040" cy="3702960"/>
          </a:xfrm>
          <a:prstGeom prst="rect">
            <a:avLst/>
          </a:prstGeom>
          <a:ln w="0">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CuadroTexto 32"/>
          <p:cNvSpPr/>
          <p:nvPr/>
        </p:nvSpPr>
        <p:spPr>
          <a:xfrm>
            <a:off x="2199600" y="590760"/>
            <a:ext cx="779400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CO" sz="3600" b="0" strike="noStrike" spc="-1">
                <a:solidFill>
                  <a:srgbClr val="000000"/>
                </a:solidFill>
                <a:latin typeface="Arial"/>
                <a:ea typeface="Arial"/>
              </a:rPr>
              <a:t>Desarrollo de Regresión Lineal Simple</a:t>
            </a:r>
            <a:endParaRPr lang="es-CO" sz="3600" b="0" strike="noStrike" spc="-1">
              <a:latin typeface="Arial"/>
            </a:endParaRPr>
          </a:p>
        </p:txBody>
      </p:sp>
      <p:sp>
        <p:nvSpPr>
          <p:cNvPr id="324" name="Rectángulo 323"/>
          <p:cNvSpPr/>
          <p:nvPr/>
        </p:nvSpPr>
        <p:spPr>
          <a:xfrm>
            <a:off x="488160" y="1626840"/>
            <a:ext cx="4911480" cy="4672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just">
              <a:lnSpc>
                <a:spcPct val="100000"/>
              </a:lnSpc>
              <a:spcBef>
                <a:spcPts val="1191"/>
              </a:spcBef>
              <a:spcAft>
                <a:spcPts val="992"/>
              </a:spcAft>
              <a:buNone/>
            </a:pPr>
            <a:endParaRPr lang="es-CO" sz="1400" b="0" strike="noStrike" spc="-1">
              <a:latin typeface="Arial"/>
            </a:endParaRPr>
          </a:p>
          <a:p>
            <a:pPr algn="just">
              <a:lnSpc>
                <a:spcPct val="100000"/>
              </a:lnSpc>
              <a:spcBef>
                <a:spcPts val="1191"/>
              </a:spcBef>
              <a:spcAft>
                <a:spcPts val="992"/>
              </a:spcAft>
              <a:buNone/>
            </a:pPr>
            <a:endParaRPr lang="es-CO" sz="1400" b="0" strike="noStrike" spc="-1">
              <a:latin typeface="Arial"/>
            </a:endParaRPr>
          </a:p>
        </p:txBody>
      </p:sp>
      <p:sp>
        <p:nvSpPr>
          <p:cNvPr id="325" name="CuadroTexto 324"/>
          <p:cNvSpPr txBox="1"/>
          <p:nvPr/>
        </p:nvSpPr>
        <p:spPr>
          <a:xfrm>
            <a:off x="2160000" y="2023920"/>
            <a:ext cx="7695720" cy="316080"/>
          </a:xfrm>
          <a:prstGeom prst="rect">
            <a:avLst/>
          </a:prstGeom>
          <a:noFill/>
          <a:ln w="0">
            <a:noFill/>
          </a:ln>
        </p:spPr>
        <p:txBody>
          <a:bodyPr lIns="90000" tIns="45000" rIns="90000" bIns="45000" anchor="t">
            <a:noAutofit/>
          </a:bodyPr>
          <a:lstStyle/>
          <a:p>
            <a:pPr algn="ctr">
              <a:buNone/>
            </a:pPr>
            <a:r>
              <a:rPr lang="es-CO" sz="1600" b="0" strike="noStrike" spc="-1">
                <a:latin typeface="Arial"/>
              </a:rPr>
              <a:t>3. Ejecución de análisis descriptivo exploratorio EDA</a:t>
            </a:r>
          </a:p>
        </p:txBody>
      </p:sp>
      <p:pic>
        <p:nvPicPr>
          <p:cNvPr id="326" name="Imagen 325"/>
          <p:cNvPicPr/>
          <p:nvPr/>
        </p:nvPicPr>
        <p:blipFill>
          <a:blip r:embed="rId2"/>
          <a:stretch/>
        </p:blipFill>
        <p:spPr>
          <a:xfrm>
            <a:off x="180000" y="2880000"/>
            <a:ext cx="11849040" cy="3724920"/>
          </a:xfrm>
          <a:prstGeom prst="rect">
            <a:avLst/>
          </a:prstGeom>
          <a:ln w="0">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CuadroTexto 33"/>
          <p:cNvSpPr/>
          <p:nvPr/>
        </p:nvSpPr>
        <p:spPr>
          <a:xfrm>
            <a:off x="2199600" y="590760"/>
            <a:ext cx="779400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CO" sz="3600" b="0" strike="noStrike" spc="-1">
                <a:solidFill>
                  <a:srgbClr val="000000"/>
                </a:solidFill>
                <a:latin typeface="Arial"/>
                <a:ea typeface="Arial"/>
              </a:rPr>
              <a:t>Desarrollo de Regresión Lineal Simple</a:t>
            </a:r>
            <a:endParaRPr lang="es-CO" sz="3600" b="0" strike="noStrike" spc="-1">
              <a:latin typeface="Arial"/>
            </a:endParaRPr>
          </a:p>
        </p:txBody>
      </p:sp>
      <p:sp>
        <p:nvSpPr>
          <p:cNvPr id="328" name="Rectángulo 327"/>
          <p:cNvSpPr/>
          <p:nvPr/>
        </p:nvSpPr>
        <p:spPr>
          <a:xfrm>
            <a:off x="488160" y="1626840"/>
            <a:ext cx="4911480" cy="4672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just">
              <a:lnSpc>
                <a:spcPct val="100000"/>
              </a:lnSpc>
              <a:spcBef>
                <a:spcPts val="1191"/>
              </a:spcBef>
              <a:spcAft>
                <a:spcPts val="992"/>
              </a:spcAft>
              <a:buNone/>
            </a:pPr>
            <a:endParaRPr lang="es-CO" sz="1400" b="0" strike="noStrike" spc="-1">
              <a:latin typeface="Arial"/>
            </a:endParaRPr>
          </a:p>
          <a:p>
            <a:pPr algn="just">
              <a:lnSpc>
                <a:spcPct val="100000"/>
              </a:lnSpc>
              <a:spcBef>
                <a:spcPts val="1191"/>
              </a:spcBef>
              <a:spcAft>
                <a:spcPts val="992"/>
              </a:spcAft>
              <a:buNone/>
            </a:pPr>
            <a:endParaRPr lang="es-CO" sz="1400" b="0" strike="noStrike" spc="-1">
              <a:latin typeface="Arial"/>
            </a:endParaRPr>
          </a:p>
        </p:txBody>
      </p:sp>
      <p:sp>
        <p:nvSpPr>
          <p:cNvPr id="329" name="CuadroTexto 328"/>
          <p:cNvSpPr txBox="1"/>
          <p:nvPr/>
        </p:nvSpPr>
        <p:spPr>
          <a:xfrm>
            <a:off x="2160000" y="2023920"/>
            <a:ext cx="7695720" cy="316080"/>
          </a:xfrm>
          <a:prstGeom prst="rect">
            <a:avLst/>
          </a:prstGeom>
          <a:noFill/>
          <a:ln w="0">
            <a:noFill/>
          </a:ln>
        </p:spPr>
        <p:txBody>
          <a:bodyPr lIns="90000" tIns="45000" rIns="90000" bIns="45000" anchor="t">
            <a:noAutofit/>
          </a:bodyPr>
          <a:lstStyle/>
          <a:p>
            <a:pPr algn="ctr">
              <a:buNone/>
            </a:pPr>
            <a:r>
              <a:rPr lang="es-CO" sz="1600" b="0" strike="noStrike" spc="-1">
                <a:latin typeface="Arial"/>
              </a:rPr>
              <a:t>3. Ejecución de análisis descriptivo exploratorio EDA</a:t>
            </a:r>
          </a:p>
        </p:txBody>
      </p:sp>
      <p:pic>
        <p:nvPicPr>
          <p:cNvPr id="330" name="Imagen 329"/>
          <p:cNvPicPr/>
          <p:nvPr/>
        </p:nvPicPr>
        <p:blipFill>
          <a:blip r:embed="rId2"/>
          <a:stretch/>
        </p:blipFill>
        <p:spPr>
          <a:xfrm>
            <a:off x="30960" y="2433240"/>
            <a:ext cx="12193200" cy="3811680"/>
          </a:xfrm>
          <a:prstGeom prst="rect">
            <a:avLst/>
          </a:prstGeom>
          <a:ln w="0">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CuadroTexto 34"/>
          <p:cNvSpPr/>
          <p:nvPr/>
        </p:nvSpPr>
        <p:spPr>
          <a:xfrm>
            <a:off x="2199600" y="590760"/>
            <a:ext cx="779400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CO" sz="3600" b="0" strike="noStrike" spc="-1">
                <a:solidFill>
                  <a:srgbClr val="000000"/>
                </a:solidFill>
                <a:latin typeface="Arial"/>
                <a:ea typeface="Arial"/>
              </a:rPr>
              <a:t>Desarrollo de Regresión Lineal Simple</a:t>
            </a:r>
            <a:endParaRPr lang="es-CO" sz="3600" b="0" strike="noStrike" spc="-1">
              <a:latin typeface="Arial"/>
            </a:endParaRPr>
          </a:p>
        </p:txBody>
      </p:sp>
      <p:sp>
        <p:nvSpPr>
          <p:cNvPr id="332" name="Rectángulo 331"/>
          <p:cNvSpPr/>
          <p:nvPr/>
        </p:nvSpPr>
        <p:spPr>
          <a:xfrm>
            <a:off x="488160" y="1626840"/>
            <a:ext cx="4911480" cy="4672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just">
              <a:lnSpc>
                <a:spcPct val="100000"/>
              </a:lnSpc>
              <a:spcBef>
                <a:spcPts val="1191"/>
              </a:spcBef>
              <a:spcAft>
                <a:spcPts val="992"/>
              </a:spcAft>
              <a:buNone/>
            </a:pPr>
            <a:endParaRPr lang="es-CO" sz="1400" b="0" strike="noStrike" spc="-1">
              <a:latin typeface="Arial"/>
            </a:endParaRPr>
          </a:p>
          <a:p>
            <a:pPr algn="just">
              <a:lnSpc>
                <a:spcPct val="100000"/>
              </a:lnSpc>
              <a:spcBef>
                <a:spcPts val="1191"/>
              </a:spcBef>
              <a:spcAft>
                <a:spcPts val="992"/>
              </a:spcAft>
              <a:buNone/>
            </a:pPr>
            <a:endParaRPr lang="es-CO" sz="1400" b="0" strike="noStrike" spc="-1">
              <a:latin typeface="Arial"/>
            </a:endParaRPr>
          </a:p>
        </p:txBody>
      </p:sp>
      <p:sp>
        <p:nvSpPr>
          <p:cNvPr id="333" name="CuadroTexto 332"/>
          <p:cNvSpPr txBox="1"/>
          <p:nvPr/>
        </p:nvSpPr>
        <p:spPr>
          <a:xfrm>
            <a:off x="2160000" y="2023920"/>
            <a:ext cx="7695720" cy="316080"/>
          </a:xfrm>
          <a:prstGeom prst="rect">
            <a:avLst/>
          </a:prstGeom>
          <a:noFill/>
          <a:ln w="0">
            <a:noFill/>
          </a:ln>
        </p:spPr>
        <p:txBody>
          <a:bodyPr lIns="90000" tIns="45000" rIns="90000" bIns="45000" anchor="t">
            <a:noAutofit/>
          </a:bodyPr>
          <a:lstStyle/>
          <a:p>
            <a:pPr algn="ctr">
              <a:buNone/>
            </a:pPr>
            <a:r>
              <a:rPr lang="es-CO" sz="1600" b="0" strike="noStrike" spc="-1">
                <a:latin typeface="Arial"/>
              </a:rPr>
              <a:t>3. Ejecución de análisis descriptivo exploratorio EDA</a:t>
            </a:r>
          </a:p>
        </p:txBody>
      </p:sp>
      <p:pic>
        <p:nvPicPr>
          <p:cNvPr id="334" name="Imagen 333"/>
          <p:cNvPicPr/>
          <p:nvPr/>
        </p:nvPicPr>
        <p:blipFill>
          <a:blip r:embed="rId2"/>
          <a:stretch/>
        </p:blipFill>
        <p:spPr>
          <a:xfrm>
            <a:off x="1260000" y="2552400"/>
            <a:ext cx="9540000" cy="4107600"/>
          </a:xfrm>
          <a:prstGeom prst="rect">
            <a:avLst/>
          </a:prstGeom>
          <a:ln w="0">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CuadroTexto 35"/>
          <p:cNvSpPr/>
          <p:nvPr/>
        </p:nvSpPr>
        <p:spPr>
          <a:xfrm>
            <a:off x="2199600" y="590760"/>
            <a:ext cx="779400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CO" sz="3600" b="0" strike="noStrike" spc="-1">
                <a:solidFill>
                  <a:srgbClr val="000000"/>
                </a:solidFill>
                <a:latin typeface="Arial"/>
                <a:ea typeface="Arial"/>
              </a:rPr>
              <a:t>Desarrollo de Regresión Lineal Simple</a:t>
            </a:r>
            <a:endParaRPr lang="es-CO" sz="3600" b="0" strike="noStrike" spc="-1">
              <a:latin typeface="Arial"/>
            </a:endParaRPr>
          </a:p>
        </p:txBody>
      </p:sp>
      <p:sp>
        <p:nvSpPr>
          <p:cNvPr id="336" name="Rectángulo 335"/>
          <p:cNvSpPr/>
          <p:nvPr/>
        </p:nvSpPr>
        <p:spPr>
          <a:xfrm>
            <a:off x="488160" y="1626840"/>
            <a:ext cx="4911480" cy="4672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just">
              <a:lnSpc>
                <a:spcPct val="100000"/>
              </a:lnSpc>
              <a:spcBef>
                <a:spcPts val="1191"/>
              </a:spcBef>
              <a:spcAft>
                <a:spcPts val="992"/>
              </a:spcAft>
              <a:buNone/>
            </a:pPr>
            <a:endParaRPr lang="es-CO" sz="1400" b="0" strike="noStrike" spc="-1">
              <a:latin typeface="Arial"/>
            </a:endParaRPr>
          </a:p>
          <a:p>
            <a:pPr algn="just">
              <a:lnSpc>
                <a:spcPct val="100000"/>
              </a:lnSpc>
              <a:spcBef>
                <a:spcPts val="1191"/>
              </a:spcBef>
              <a:spcAft>
                <a:spcPts val="992"/>
              </a:spcAft>
              <a:buNone/>
            </a:pPr>
            <a:endParaRPr lang="es-CO" sz="1400" b="0" strike="noStrike" spc="-1">
              <a:latin typeface="Arial"/>
            </a:endParaRPr>
          </a:p>
        </p:txBody>
      </p:sp>
      <p:sp>
        <p:nvSpPr>
          <p:cNvPr id="337" name="CuadroTexto 336"/>
          <p:cNvSpPr txBox="1"/>
          <p:nvPr/>
        </p:nvSpPr>
        <p:spPr>
          <a:xfrm>
            <a:off x="2160000" y="2023920"/>
            <a:ext cx="7695720" cy="316080"/>
          </a:xfrm>
          <a:prstGeom prst="rect">
            <a:avLst/>
          </a:prstGeom>
          <a:noFill/>
          <a:ln w="0">
            <a:noFill/>
          </a:ln>
        </p:spPr>
        <p:txBody>
          <a:bodyPr lIns="90000" tIns="45000" rIns="90000" bIns="45000" anchor="t">
            <a:noAutofit/>
          </a:bodyPr>
          <a:lstStyle/>
          <a:p>
            <a:pPr algn="ctr">
              <a:buNone/>
            </a:pPr>
            <a:r>
              <a:rPr lang="es-CO" sz="1600" b="0" strike="noStrike" spc="-1">
                <a:latin typeface="Arial"/>
              </a:rPr>
              <a:t>3. Ejecución de análisis descriptivo exploratorio EDA</a:t>
            </a:r>
          </a:p>
        </p:txBody>
      </p:sp>
      <p:pic>
        <p:nvPicPr>
          <p:cNvPr id="338" name="Imagen 337"/>
          <p:cNvPicPr/>
          <p:nvPr/>
        </p:nvPicPr>
        <p:blipFill>
          <a:blip r:embed="rId2"/>
          <a:stretch/>
        </p:blipFill>
        <p:spPr>
          <a:xfrm>
            <a:off x="0" y="2520000"/>
            <a:ext cx="12193200" cy="4262400"/>
          </a:xfrm>
          <a:prstGeom prst="rect">
            <a:avLst/>
          </a:prstGeom>
          <a:ln w="0">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CuadroTexto 2"/>
          <p:cNvSpPr/>
          <p:nvPr/>
        </p:nvSpPr>
        <p:spPr>
          <a:xfrm>
            <a:off x="310680" y="2418120"/>
            <a:ext cx="5681160" cy="2523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es-ES" sz="1600" b="0" strike="noStrike" spc="-1">
                <a:solidFill>
                  <a:srgbClr val="000000"/>
                </a:solidFill>
                <a:latin typeface="Arial"/>
                <a:ea typeface="Arial"/>
              </a:rPr>
              <a:t>Ahora ya tenemos nuestra tetera terminada. Has inspeccionado la arcilla, has evaluado los cambios que había que hacer y los has hecho, y ahora la tetera está lista para que la uses. ¡Disfruta de tu té!</a:t>
            </a:r>
            <a:endParaRPr lang="es-CO" sz="1600" b="0" strike="noStrike" spc="-1">
              <a:latin typeface="Arial"/>
            </a:endParaRPr>
          </a:p>
          <a:p>
            <a:pPr algn="just">
              <a:lnSpc>
                <a:spcPct val="100000"/>
              </a:lnSpc>
              <a:buNone/>
            </a:pPr>
            <a:endParaRPr lang="es-CO" sz="1600" b="0" strike="noStrike" spc="-1">
              <a:latin typeface="Arial"/>
            </a:endParaRPr>
          </a:p>
          <a:p>
            <a:pPr algn="just">
              <a:lnSpc>
                <a:spcPct val="100000"/>
              </a:lnSpc>
              <a:buNone/>
            </a:pPr>
            <a:r>
              <a:rPr lang="es-ES" sz="1600" b="0" strike="noStrike" spc="-1">
                <a:solidFill>
                  <a:srgbClr val="000000"/>
                </a:solidFill>
                <a:latin typeface="Arial"/>
                <a:ea typeface="Arial"/>
              </a:rPr>
              <a:t>¿Qué significa esto desde la perspectiva del aprendizaje automático? Estamos listos para utilizar el algoritmo de inferencia del modelo para generar predicciones utilizando el modelo entrenado. Este proceso suele denominarse inferencia del modelo.</a:t>
            </a:r>
            <a:endParaRPr lang="es-CO" sz="1600" b="0" strike="noStrike" spc="-1">
              <a:latin typeface="Arial"/>
            </a:endParaRPr>
          </a:p>
        </p:txBody>
      </p:sp>
      <p:sp>
        <p:nvSpPr>
          <p:cNvPr id="140" name="CuadroTexto 4"/>
          <p:cNvSpPr/>
          <p:nvPr/>
        </p:nvSpPr>
        <p:spPr>
          <a:xfrm>
            <a:off x="2199600" y="825480"/>
            <a:ext cx="779400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s-CO" sz="3600" b="0" strike="noStrike" spc="-1">
                <a:solidFill>
                  <a:srgbClr val="000000"/>
                </a:solidFill>
                <a:latin typeface="Arial"/>
                <a:ea typeface="Arial"/>
              </a:rPr>
              <a:t>Componentes de Machine Learning</a:t>
            </a:r>
            <a:endParaRPr lang="es-CO" sz="3600" b="0" strike="noStrike" spc="-1">
              <a:latin typeface="Arial"/>
            </a:endParaRPr>
          </a:p>
        </p:txBody>
      </p:sp>
      <p:pic>
        <p:nvPicPr>
          <p:cNvPr id="141" name="Imagen 3"/>
          <p:cNvPicPr/>
          <p:nvPr/>
        </p:nvPicPr>
        <p:blipFill>
          <a:blip r:embed="rId2"/>
          <a:stretch/>
        </p:blipFill>
        <p:spPr>
          <a:xfrm>
            <a:off x="6782400" y="2175120"/>
            <a:ext cx="3807000" cy="2911680"/>
          </a:xfrm>
          <a:prstGeom prst="rect">
            <a:avLst/>
          </a:prstGeom>
          <a:ln w="0">
            <a:noFill/>
          </a:ln>
        </p:spPr>
      </p:pic>
      <mc:AlternateContent xmlns:mc="http://schemas.openxmlformats.org/markup-compatibility/2006" xmlns:p14="http://schemas.microsoft.com/office/powerpoint/2010/main">
        <mc:Choice Requires="p14">
          <p:contentPart p14:bwMode="auto" r:id="rId3">
            <p14:nvContentPartPr>
              <p14:cNvPr id="2" name="Entrada de lápiz 1">
                <a:extLst>
                  <a:ext uri="{FF2B5EF4-FFF2-40B4-BE49-F238E27FC236}">
                    <a16:creationId xmlns:a16="http://schemas.microsoft.com/office/drawing/2014/main" id="{5638BC5E-245F-DC2A-D582-4C04F9C6E155}"/>
                  </a:ext>
                </a:extLst>
              </p14:cNvPr>
              <p14:cNvContentPartPr/>
              <p14:nvPr/>
            </p14:nvContentPartPr>
            <p14:xfrm>
              <a:off x="477720" y="1069560"/>
              <a:ext cx="11604960" cy="4899240"/>
            </p14:xfrm>
          </p:contentPart>
        </mc:Choice>
        <mc:Fallback xmlns="">
          <p:pic>
            <p:nvPicPr>
              <p:cNvPr id="2" name="Entrada de lápiz 1">
                <a:extLst>
                  <a:ext uri="{FF2B5EF4-FFF2-40B4-BE49-F238E27FC236}">
                    <a16:creationId xmlns:a16="http://schemas.microsoft.com/office/drawing/2014/main" id="{5638BC5E-245F-DC2A-D582-4C04F9C6E155}"/>
                  </a:ext>
                </a:extLst>
              </p:cNvPr>
              <p:cNvPicPr/>
              <p:nvPr/>
            </p:nvPicPr>
            <p:blipFill>
              <a:blip r:embed="rId4"/>
              <a:stretch>
                <a:fillRect/>
              </a:stretch>
            </p:blipFill>
            <p:spPr>
              <a:xfrm>
                <a:off x="468360" y="1060200"/>
                <a:ext cx="11623680" cy="4917960"/>
              </a:xfrm>
              <a:prstGeom prst="rect">
                <a:avLst/>
              </a:prstGeom>
            </p:spPr>
          </p:pic>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CuadroTexto 36"/>
          <p:cNvSpPr/>
          <p:nvPr/>
        </p:nvSpPr>
        <p:spPr>
          <a:xfrm>
            <a:off x="2199600" y="590760"/>
            <a:ext cx="779400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CO" sz="3600" b="0" strike="noStrike" spc="-1">
                <a:solidFill>
                  <a:srgbClr val="000000"/>
                </a:solidFill>
                <a:latin typeface="Arial"/>
                <a:ea typeface="Arial"/>
              </a:rPr>
              <a:t>Desarrollo de Regresión Lineal Simple</a:t>
            </a:r>
            <a:endParaRPr lang="es-CO" sz="3600" b="0" strike="noStrike" spc="-1">
              <a:latin typeface="Arial"/>
            </a:endParaRPr>
          </a:p>
        </p:txBody>
      </p:sp>
      <p:sp>
        <p:nvSpPr>
          <p:cNvPr id="340" name="Rectángulo 339"/>
          <p:cNvSpPr/>
          <p:nvPr/>
        </p:nvSpPr>
        <p:spPr>
          <a:xfrm>
            <a:off x="488160" y="1626840"/>
            <a:ext cx="4911480" cy="4672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just">
              <a:lnSpc>
                <a:spcPct val="100000"/>
              </a:lnSpc>
              <a:spcBef>
                <a:spcPts val="1191"/>
              </a:spcBef>
              <a:spcAft>
                <a:spcPts val="992"/>
              </a:spcAft>
              <a:buNone/>
            </a:pPr>
            <a:endParaRPr lang="es-CO" sz="1400" b="0" strike="noStrike" spc="-1">
              <a:latin typeface="Arial"/>
            </a:endParaRPr>
          </a:p>
          <a:p>
            <a:pPr algn="just">
              <a:lnSpc>
                <a:spcPct val="100000"/>
              </a:lnSpc>
              <a:spcBef>
                <a:spcPts val="1191"/>
              </a:spcBef>
              <a:spcAft>
                <a:spcPts val="992"/>
              </a:spcAft>
              <a:buNone/>
            </a:pPr>
            <a:endParaRPr lang="es-CO" sz="1400" b="0" strike="noStrike" spc="-1">
              <a:latin typeface="Arial"/>
            </a:endParaRPr>
          </a:p>
        </p:txBody>
      </p:sp>
      <p:sp>
        <p:nvSpPr>
          <p:cNvPr id="341" name="CuadroTexto 340"/>
          <p:cNvSpPr txBox="1"/>
          <p:nvPr/>
        </p:nvSpPr>
        <p:spPr>
          <a:xfrm>
            <a:off x="2160000" y="2023920"/>
            <a:ext cx="7695720" cy="316080"/>
          </a:xfrm>
          <a:prstGeom prst="rect">
            <a:avLst/>
          </a:prstGeom>
          <a:noFill/>
          <a:ln w="0">
            <a:noFill/>
          </a:ln>
        </p:spPr>
        <p:txBody>
          <a:bodyPr lIns="90000" tIns="45000" rIns="90000" bIns="45000" anchor="t">
            <a:noAutofit/>
          </a:bodyPr>
          <a:lstStyle/>
          <a:p>
            <a:pPr algn="ctr">
              <a:buNone/>
            </a:pPr>
            <a:r>
              <a:rPr lang="es-CO" sz="1600" b="0" strike="noStrike" spc="-1">
                <a:latin typeface="Arial"/>
              </a:rPr>
              <a:t>3. Ejecución de análisis descriptivo exploratorio EDA</a:t>
            </a:r>
          </a:p>
        </p:txBody>
      </p:sp>
      <p:pic>
        <p:nvPicPr>
          <p:cNvPr id="342" name="Imagen 341"/>
          <p:cNvPicPr/>
          <p:nvPr/>
        </p:nvPicPr>
        <p:blipFill>
          <a:blip r:embed="rId2"/>
          <a:srcRect b="67333"/>
          <a:stretch/>
        </p:blipFill>
        <p:spPr>
          <a:xfrm>
            <a:off x="30960" y="2388240"/>
            <a:ext cx="12193200" cy="1391760"/>
          </a:xfrm>
          <a:prstGeom prst="rect">
            <a:avLst/>
          </a:prstGeom>
          <a:ln w="0">
            <a:noFill/>
          </a:ln>
        </p:spPr>
      </p:pic>
      <p:pic>
        <p:nvPicPr>
          <p:cNvPr id="343" name="Imagen 342"/>
          <p:cNvPicPr/>
          <p:nvPr/>
        </p:nvPicPr>
        <p:blipFill>
          <a:blip r:embed="rId3"/>
          <a:stretch/>
        </p:blipFill>
        <p:spPr>
          <a:xfrm>
            <a:off x="6300000" y="3600000"/>
            <a:ext cx="5760000" cy="3258000"/>
          </a:xfrm>
          <a:prstGeom prst="rect">
            <a:avLst/>
          </a:prstGeom>
          <a:ln w="0">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CuadroTexto 37"/>
          <p:cNvSpPr/>
          <p:nvPr/>
        </p:nvSpPr>
        <p:spPr>
          <a:xfrm>
            <a:off x="2199600" y="590760"/>
            <a:ext cx="779400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CO" sz="3600" b="0" strike="noStrike" spc="-1">
                <a:solidFill>
                  <a:srgbClr val="000000"/>
                </a:solidFill>
                <a:latin typeface="Arial"/>
                <a:ea typeface="Arial"/>
              </a:rPr>
              <a:t>Desarrollo de Regresión Lineal Simple</a:t>
            </a:r>
            <a:endParaRPr lang="es-CO" sz="3600" b="0" strike="noStrike" spc="-1">
              <a:latin typeface="Arial"/>
            </a:endParaRPr>
          </a:p>
        </p:txBody>
      </p:sp>
      <p:sp>
        <p:nvSpPr>
          <p:cNvPr id="345" name="Rectángulo 344"/>
          <p:cNvSpPr/>
          <p:nvPr/>
        </p:nvSpPr>
        <p:spPr>
          <a:xfrm>
            <a:off x="488160" y="1626840"/>
            <a:ext cx="4911480" cy="4672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just">
              <a:lnSpc>
                <a:spcPct val="100000"/>
              </a:lnSpc>
              <a:spcBef>
                <a:spcPts val="1191"/>
              </a:spcBef>
              <a:spcAft>
                <a:spcPts val="992"/>
              </a:spcAft>
              <a:buNone/>
            </a:pPr>
            <a:endParaRPr lang="es-CO" sz="1400" b="0" strike="noStrike" spc="-1">
              <a:latin typeface="Arial"/>
            </a:endParaRPr>
          </a:p>
          <a:p>
            <a:pPr algn="just">
              <a:lnSpc>
                <a:spcPct val="100000"/>
              </a:lnSpc>
              <a:spcBef>
                <a:spcPts val="1191"/>
              </a:spcBef>
              <a:spcAft>
                <a:spcPts val="992"/>
              </a:spcAft>
              <a:buNone/>
            </a:pPr>
            <a:endParaRPr lang="es-CO" sz="1400" b="0" strike="noStrike" spc="-1">
              <a:latin typeface="Arial"/>
            </a:endParaRPr>
          </a:p>
        </p:txBody>
      </p:sp>
      <p:sp>
        <p:nvSpPr>
          <p:cNvPr id="346" name="CuadroTexto 345"/>
          <p:cNvSpPr txBox="1"/>
          <p:nvPr/>
        </p:nvSpPr>
        <p:spPr>
          <a:xfrm>
            <a:off x="2160000" y="2023920"/>
            <a:ext cx="7695720" cy="316080"/>
          </a:xfrm>
          <a:prstGeom prst="rect">
            <a:avLst/>
          </a:prstGeom>
          <a:noFill/>
          <a:ln w="0">
            <a:noFill/>
          </a:ln>
        </p:spPr>
        <p:txBody>
          <a:bodyPr lIns="90000" tIns="45000" rIns="90000" bIns="45000" anchor="t">
            <a:noAutofit/>
          </a:bodyPr>
          <a:lstStyle/>
          <a:p>
            <a:pPr algn="ctr">
              <a:buNone/>
            </a:pPr>
            <a:r>
              <a:rPr lang="es-CO" sz="1600" b="0" strike="noStrike" spc="-1">
                <a:latin typeface="Arial"/>
              </a:rPr>
              <a:t>4. Revisión de Homoscedasticidad y Multicolinealidad</a:t>
            </a:r>
          </a:p>
        </p:txBody>
      </p:sp>
      <p:pic>
        <p:nvPicPr>
          <p:cNvPr id="347" name="Imagen 346"/>
          <p:cNvPicPr/>
          <p:nvPr/>
        </p:nvPicPr>
        <p:blipFill>
          <a:blip r:embed="rId2"/>
          <a:stretch/>
        </p:blipFill>
        <p:spPr>
          <a:xfrm>
            <a:off x="0" y="2520000"/>
            <a:ext cx="12193200" cy="3347640"/>
          </a:xfrm>
          <a:prstGeom prst="rect">
            <a:avLst/>
          </a:prstGeom>
          <a:ln w="0">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CuadroTexto 38"/>
          <p:cNvSpPr/>
          <p:nvPr/>
        </p:nvSpPr>
        <p:spPr>
          <a:xfrm>
            <a:off x="2199600" y="590760"/>
            <a:ext cx="779400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CO" sz="3600" b="0" strike="noStrike" spc="-1">
                <a:solidFill>
                  <a:srgbClr val="000000"/>
                </a:solidFill>
                <a:latin typeface="Arial"/>
                <a:ea typeface="Arial"/>
              </a:rPr>
              <a:t>Desarrollo de Regresión Lineal Simple</a:t>
            </a:r>
            <a:endParaRPr lang="es-CO" sz="3600" b="0" strike="noStrike" spc="-1">
              <a:latin typeface="Arial"/>
            </a:endParaRPr>
          </a:p>
        </p:txBody>
      </p:sp>
      <p:sp>
        <p:nvSpPr>
          <p:cNvPr id="349" name="Rectángulo 348"/>
          <p:cNvSpPr/>
          <p:nvPr/>
        </p:nvSpPr>
        <p:spPr>
          <a:xfrm>
            <a:off x="488160" y="1626840"/>
            <a:ext cx="4911480" cy="4672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just">
              <a:lnSpc>
                <a:spcPct val="100000"/>
              </a:lnSpc>
              <a:spcBef>
                <a:spcPts val="1191"/>
              </a:spcBef>
              <a:spcAft>
                <a:spcPts val="992"/>
              </a:spcAft>
              <a:buNone/>
            </a:pPr>
            <a:endParaRPr lang="es-CO" sz="1400" b="0" strike="noStrike" spc="-1">
              <a:latin typeface="Arial"/>
            </a:endParaRPr>
          </a:p>
          <a:p>
            <a:pPr algn="just">
              <a:lnSpc>
                <a:spcPct val="100000"/>
              </a:lnSpc>
              <a:spcBef>
                <a:spcPts val="1191"/>
              </a:spcBef>
              <a:spcAft>
                <a:spcPts val="992"/>
              </a:spcAft>
              <a:buNone/>
            </a:pPr>
            <a:endParaRPr lang="es-CO" sz="1400" b="0" strike="noStrike" spc="-1">
              <a:latin typeface="Arial"/>
            </a:endParaRPr>
          </a:p>
        </p:txBody>
      </p:sp>
      <p:sp>
        <p:nvSpPr>
          <p:cNvPr id="350" name="CuadroTexto 349"/>
          <p:cNvSpPr txBox="1"/>
          <p:nvPr/>
        </p:nvSpPr>
        <p:spPr>
          <a:xfrm>
            <a:off x="2160000" y="2023920"/>
            <a:ext cx="7695720" cy="316080"/>
          </a:xfrm>
          <a:prstGeom prst="rect">
            <a:avLst/>
          </a:prstGeom>
          <a:noFill/>
          <a:ln w="0">
            <a:noFill/>
          </a:ln>
        </p:spPr>
        <p:txBody>
          <a:bodyPr lIns="90000" tIns="45000" rIns="90000" bIns="45000" anchor="t">
            <a:noAutofit/>
          </a:bodyPr>
          <a:lstStyle/>
          <a:p>
            <a:pPr algn="ctr">
              <a:buNone/>
            </a:pPr>
            <a:r>
              <a:rPr lang="es-CO" sz="1600" b="0" strike="noStrike" spc="-1">
                <a:latin typeface="Arial"/>
              </a:rPr>
              <a:t>4. Revisión de Homoscedasticidad y Multicolinealidad</a:t>
            </a:r>
          </a:p>
        </p:txBody>
      </p:sp>
      <p:pic>
        <p:nvPicPr>
          <p:cNvPr id="351" name="Imagen 350"/>
          <p:cNvPicPr/>
          <p:nvPr/>
        </p:nvPicPr>
        <p:blipFill>
          <a:blip r:embed="rId2"/>
          <a:stretch/>
        </p:blipFill>
        <p:spPr>
          <a:xfrm>
            <a:off x="180000" y="2520000"/>
            <a:ext cx="11763000" cy="4219200"/>
          </a:xfrm>
          <a:prstGeom prst="rect">
            <a:avLst/>
          </a:prstGeom>
          <a:ln w="0">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CuadroTexto 39"/>
          <p:cNvSpPr/>
          <p:nvPr/>
        </p:nvSpPr>
        <p:spPr>
          <a:xfrm>
            <a:off x="2199600" y="590760"/>
            <a:ext cx="779400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CO" sz="3600" b="0" strike="noStrike" spc="-1">
                <a:solidFill>
                  <a:srgbClr val="000000"/>
                </a:solidFill>
                <a:latin typeface="Arial"/>
                <a:ea typeface="Arial"/>
              </a:rPr>
              <a:t>Desarrollo de Regresión Lineal Simple</a:t>
            </a:r>
            <a:endParaRPr lang="es-CO" sz="3600" b="0" strike="noStrike" spc="-1">
              <a:latin typeface="Arial"/>
            </a:endParaRPr>
          </a:p>
        </p:txBody>
      </p:sp>
      <p:sp>
        <p:nvSpPr>
          <p:cNvPr id="353" name="Rectángulo 352"/>
          <p:cNvSpPr/>
          <p:nvPr/>
        </p:nvSpPr>
        <p:spPr>
          <a:xfrm>
            <a:off x="488160" y="1626840"/>
            <a:ext cx="4911480" cy="4672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just">
              <a:lnSpc>
                <a:spcPct val="100000"/>
              </a:lnSpc>
              <a:spcBef>
                <a:spcPts val="1191"/>
              </a:spcBef>
              <a:spcAft>
                <a:spcPts val="992"/>
              </a:spcAft>
              <a:buNone/>
            </a:pPr>
            <a:endParaRPr lang="es-CO" sz="1400" b="0" strike="noStrike" spc="-1">
              <a:latin typeface="Arial"/>
            </a:endParaRPr>
          </a:p>
          <a:p>
            <a:pPr algn="just">
              <a:lnSpc>
                <a:spcPct val="100000"/>
              </a:lnSpc>
              <a:spcBef>
                <a:spcPts val="1191"/>
              </a:spcBef>
              <a:spcAft>
                <a:spcPts val="992"/>
              </a:spcAft>
              <a:buNone/>
            </a:pPr>
            <a:endParaRPr lang="es-CO" sz="1400" b="0" strike="noStrike" spc="-1">
              <a:latin typeface="Arial"/>
            </a:endParaRPr>
          </a:p>
        </p:txBody>
      </p:sp>
      <p:sp>
        <p:nvSpPr>
          <p:cNvPr id="354" name="CuadroTexto 353"/>
          <p:cNvSpPr txBox="1"/>
          <p:nvPr/>
        </p:nvSpPr>
        <p:spPr>
          <a:xfrm>
            <a:off x="2160000" y="2023920"/>
            <a:ext cx="7695720" cy="316080"/>
          </a:xfrm>
          <a:prstGeom prst="rect">
            <a:avLst/>
          </a:prstGeom>
          <a:noFill/>
          <a:ln w="0">
            <a:noFill/>
          </a:ln>
        </p:spPr>
        <p:txBody>
          <a:bodyPr lIns="90000" tIns="45000" rIns="90000" bIns="45000" anchor="t">
            <a:noAutofit/>
          </a:bodyPr>
          <a:lstStyle/>
          <a:p>
            <a:pPr algn="ctr">
              <a:buNone/>
            </a:pPr>
            <a:r>
              <a:rPr lang="es-CO" sz="1600" b="0" strike="noStrike" spc="-1">
                <a:latin typeface="Arial"/>
              </a:rPr>
              <a:t>4. Revisión de Homoscedasticidad y Multicolinealidad</a:t>
            </a:r>
          </a:p>
        </p:txBody>
      </p:sp>
      <p:pic>
        <p:nvPicPr>
          <p:cNvPr id="355" name="Imagen 354"/>
          <p:cNvPicPr/>
          <p:nvPr/>
        </p:nvPicPr>
        <p:blipFill>
          <a:blip r:embed="rId2"/>
          <a:stretch/>
        </p:blipFill>
        <p:spPr>
          <a:xfrm>
            <a:off x="30960" y="2520000"/>
            <a:ext cx="12193200" cy="3988440"/>
          </a:xfrm>
          <a:prstGeom prst="rect">
            <a:avLst/>
          </a:prstGeom>
          <a:ln w="0">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CuadroTexto 40"/>
          <p:cNvSpPr/>
          <p:nvPr/>
        </p:nvSpPr>
        <p:spPr>
          <a:xfrm>
            <a:off x="2199600" y="590760"/>
            <a:ext cx="779400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CO" sz="3600" b="0" strike="noStrike" spc="-1">
                <a:solidFill>
                  <a:srgbClr val="000000"/>
                </a:solidFill>
                <a:latin typeface="Arial"/>
                <a:ea typeface="Arial"/>
              </a:rPr>
              <a:t>Desarrollo de Regresión Lineal Simple</a:t>
            </a:r>
            <a:endParaRPr lang="es-CO" sz="3600" b="0" strike="noStrike" spc="-1">
              <a:latin typeface="Arial"/>
            </a:endParaRPr>
          </a:p>
        </p:txBody>
      </p:sp>
      <p:sp>
        <p:nvSpPr>
          <p:cNvPr id="357" name="Rectángulo 356"/>
          <p:cNvSpPr/>
          <p:nvPr/>
        </p:nvSpPr>
        <p:spPr>
          <a:xfrm>
            <a:off x="488160" y="1626840"/>
            <a:ext cx="4911480" cy="4672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just">
              <a:lnSpc>
                <a:spcPct val="100000"/>
              </a:lnSpc>
              <a:spcBef>
                <a:spcPts val="1191"/>
              </a:spcBef>
              <a:spcAft>
                <a:spcPts val="992"/>
              </a:spcAft>
              <a:buNone/>
            </a:pPr>
            <a:endParaRPr lang="es-CO" sz="1400" b="0" strike="noStrike" spc="-1">
              <a:latin typeface="Arial"/>
            </a:endParaRPr>
          </a:p>
          <a:p>
            <a:pPr algn="just">
              <a:lnSpc>
                <a:spcPct val="100000"/>
              </a:lnSpc>
              <a:spcBef>
                <a:spcPts val="1191"/>
              </a:spcBef>
              <a:spcAft>
                <a:spcPts val="992"/>
              </a:spcAft>
              <a:buNone/>
            </a:pPr>
            <a:endParaRPr lang="es-CO" sz="1400" b="0" strike="noStrike" spc="-1">
              <a:latin typeface="Arial"/>
            </a:endParaRPr>
          </a:p>
        </p:txBody>
      </p:sp>
      <p:sp>
        <p:nvSpPr>
          <p:cNvPr id="358" name="CuadroTexto 357"/>
          <p:cNvSpPr txBox="1"/>
          <p:nvPr/>
        </p:nvSpPr>
        <p:spPr>
          <a:xfrm>
            <a:off x="2160000" y="2023920"/>
            <a:ext cx="7695720" cy="316080"/>
          </a:xfrm>
          <a:prstGeom prst="rect">
            <a:avLst/>
          </a:prstGeom>
          <a:noFill/>
          <a:ln w="0">
            <a:noFill/>
          </a:ln>
        </p:spPr>
        <p:txBody>
          <a:bodyPr lIns="90000" tIns="45000" rIns="90000" bIns="45000" anchor="t">
            <a:noAutofit/>
          </a:bodyPr>
          <a:lstStyle/>
          <a:p>
            <a:pPr algn="ctr">
              <a:buNone/>
            </a:pPr>
            <a:r>
              <a:rPr lang="es-CO" sz="1600" b="0" strike="noStrike" spc="-1">
                <a:latin typeface="Arial"/>
              </a:rPr>
              <a:t>5. Modelado y métricas</a:t>
            </a:r>
          </a:p>
        </p:txBody>
      </p:sp>
      <p:pic>
        <p:nvPicPr>
          <p:cNvPr id="359" name="Imagen 358"/>
          <p:cNvPicPr/>
          <p:nvPr/>
        </p:nvPicPr>
        <p:blipFill>
          <a:blip r:embed="rId2"/>
          <a:stretch/>
        </p:blipFill>
        <p:spPr>
          <a:xfrm>
            <a:off x="46800" y="2520000"/>
            <a:ext cx="12193200" cy="3390480"/>
          </a:xfrm>
          <a:prstGeom prst="rect">
            <a:avLst/>
          </a:prstGeom>
          <a:ln w="0">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CuadroTexto 41"/>
          <p:cNvSpPr/>
          <p:nvPr/>
        </p:nvSpPr>
        <p:spPr>
          <a:xfrm>
            <a:off x="2199600" y="590760"/>
            <a:ext cx="779400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CO" sz="3600" b="0" strike="noStrike" spc="-1">
                <a:solidFill>
                  <a:srgbClr val="000000"/>
                </a:solidFill>
                <a:latin typeface="Arial"/>
                <a:ea typeface="Arial"/>
              </a:rPr>
              <a:t>Desarrollo de Regresión Lineal Simple</a:t>
            </a:r>
            <a:endParaRPr lang="es-CO" sz="3600" b="0" strike="noStrike" spc="-1">
              <a:latin typeface="Arial"/>
            </a:endParaRPr>
          </a:p>
        </p:txBody>
      </p:sp>
      <p:sp>
        <p:nvSpPr>
          <p:cNvPr id="361" name="Rectángulo 360"/>
          <p:cNvSpPr/>
          <p:nvPr/>
        </p:nvSpPr>
        <p:spPr>
          <a:xfrm>
            <a:off x="488160" y="1626840"/>
            <a:ext cx="4911480" cy="4672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just">
              <a:lnSpc>
                <a:spcPct val="100000"/>
              </a:lnSpc>
              <a:spcBef>
                <a:spcPts val="1191"/>
              </a:spcBef>
              <a:spcAft>
                <a:spcPts val="992"/>
              </a:spcAft>
              <a:buNone/>
            </a:pPr>
            <a:endParaRPr lang="es-CO" sz="1400" b="0" strike="noStrike" spc="-1">
              <a:latin typeface="Arial"/>
            </a:endParaRPr>
          </a:p>
          <a:p>
            <a:pPr algn="just">
              <a:lnSpc>
                <a:spcPct val="100000"/>
              </a:lnSpc>
              <a:spcBef>
                <a:spcPts val="1191"/>
              </a:spcBef>
              <a:spcAft>
                <a:spcPts val="992"/>
              </a:spcAft>
              <a:buNone/>
            </a:pPr>
            <a:endParaRPr lang="es-CO" sz="1400" b="0" strike="noStrike" spc="-1">
              <a:latin typeface="Arial"/>
            </a:endParaRPr>
          </a:p>
        </p:txBody>
      </p:sp>
      <p:sp>
        <p:nvSpPr>
          <p:cNvPr id="362" name="CuadroTexto 361"/>
          <p:cNvSpPr txBox="1"/>
          <p:nvPr/>
        </p:nvSpPr>
        <p:spPr>
          <a:xfrm>
            <a:off x="2160000" y="2023920"/>
            <a:ext cx="7695720" cy="316080"/>
          </a:xfrm>
          <a:prstGeom prst="rect">
            <a:avLst/>
          </a:prstGeom>
          <a:noFill/>
          <a:ln w="0">
            <a:noFill/>
          </a:ln>
        </p:spPr>
        <p:txBody>
          <a:bodyPr lIns="90000" tIns="45000" rIns="90000" bIns="45000" anchor="t">
            <a:noAutofit/>
          </a:bodyPr>
          <a:lstStyle/>
          <a:p>
            <a:pPr algn="ctr">
              <a:buNone/>
            </a:pPr>
            <a:r>
              <a:rPr lang="es-CO" sz="1600" b="0" strike="noStrike" spc="-1">
                <a:latin typeface="Arial"/>
              </a:rPr>
              <a:t>5. Modelado y métricas</a:t>
            </a:r>
          </a:p>
        </p:txBody>
      </p:sp>
      <p:pic>
        <p:nvPicPr>
          <p:cNvPr id="363" name="Imagen 362"/>
          <p:cNvPicPr/>
          <p:nvPr/>
        </p:nvPicPr>
        <p:blipFill>
          <a:blip r:embed="rId2"/>
          <a:stretch/>
        </p:blipFill>
        <p:spPr>
          <a:xfrm>
            <a:off x="3343320" y="2385720"/>
            <a:ext cx="5476680" cy="3914280"/>
          </a:xfrm>
          <a:prstGeom prst="rect">
            <a:avLst/>
          </a:prstGeom>
          <a:ln w="0">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CuadroTexto 42"/>
          <p:cNvSpPr/>
          <p:nvPr/>
        </p:nvSpPr>
        <p:spPr>
          <a:xfrm>
            <a:off x="2199600" y="590760"/>
            <a:ext cx="779400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CO" sz="3600" b="0" strike="noStrike" spc="-1">
                <a:solidFill>
                  <a:srgbClr val="000000"/>
                </a:solidFill>
                <a:latin typeface="Arial"/>
                <a:ea typeface="Arial"/>
              </a:rPr>
              <a:t>Desarrollo de Regresión Lineal Simple</a:t>
            </a:r>
            <a:endParaRPr lang="es-CO" sz="3600" b="0" strike="noStrike" spc="-1">
              <a:latin typeface="Arial"/>
            </a:endParaRPr>
          </a:p>
        </p:txBody>
      </p:sp>
      <p:sp>
        <p:nvSpPr>
          <p:cNvPr id="365" name="Rectángulo 364"/>
          <p:cNvSpPr/>
          <p:nvPr/>
        </p:nvSpPr>
        <p:spPr>
          <a:xfrm>
            <a:off x="488160" y="1626840"/>
            <a:ext cx="4911480" cy="4672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just">
              <a:lnSpc>
                <a:spcPct val="100000"/>
              </a:lnSpc>
              <a:spcBef>
                <a:spcPts val="1191"/>
              </a:spcBef>
              <a:spcAft>
                <a:spcPts val="992"/>
              </a:spcAft>
              <a:buNone/>
            </a:pPr>
            <a:endParaRPr lang="es-CO" sz="1400" b="0" strike="noStrike" spc="-1">
              <a:latin typeface="Arial"/>
            </a:endParaRPr>
          </a:p>
          <a:p>
            <a:pPr algn="just">
              <a:lnSpc>
                <a:spcPct val="100000"/>
              </a:lnSpc>
              <a:spcBef>
                <a:spcPts val="1191"/>
              </a:spcBef>
              <a:spcAft>
                <a:spcPts val="992"/>
              </a:spcAft>
              <a:buNone/>
            </a:pPr>
            <a:endParaRPr lang="es-CO" sz="1400" b="0" strike="noStrike" spc="-1">
              <a:latin typeface="Arial"/>
            </a:endParaRPr>
          </a:p>
        </p:txBody>
      </p:sp>
      <p:sp>
        <p:nvSpPr>
          <p:cNvPr id="366" name="CuadroTexto 365"/>
          <p:cNvSpPr txBox="1"/>
          <p:nvPr/>
        </p:nvSpPr>
        <p:spPr>
          <a:xfrm>
            <a:off x="2160000" y="2023920"/>
            <a:ext cx="7695720" cy="316080"/>
          </a:xfrm>
          <a:prstGeom prst="rect">
            <a:avLst/>
          </a:prstGeom>
          <a:noFill/>
          <a:ln w="0">
            <a:noFill/>
          </a:ln>
        </p:spPr>
        <p:txBody>
          <a:bodyPr lIns="90000" tIns="45000" rIns="90000" bIns="45000" anchor="t">
            <a:noAutofit/>
          </a:bodyPr>
          <a:lstStyle/>
          <a:p>
            <a:pPr algn="ctr">
              <a:buNone/>
            </a:pPr>
            <a:r>
              <a:rPr lang="es-CO" sz="1600" b="0" strike="noStrike" spc="-1">
                <a:latin typeface="Arial"/>
              </a:rPr>
              <a:t>5. Modelado y métricas</a:t>
            </a:r>
          </a:p>
        </p:txBody>
      </p:sp>
      <p:pic>
        <p:nvPicPr>
          <p:cNvPr id="367" name="Imagen 366"/>
          <p:cNvPicPr/>
          <p:nvPr/>
        </p:nvPicPr>
        <p:blipFill>
          <a:blip r:embed="rId2"/>
          <a:stretch/>
        </p:blipFill>
        <p:spPr>
          <a:xfrm>
            <a:off x="0" y="2520000"/>
            <a:ext cx="7380000" cy="2656440"/>
          </a:xfrm>
          <a:prstGeom prst="rect">
            <a:avLst/>
          </a:prstGeom>
          <a:ln w="0">
            <a:noFill/>
          </a:ln>
        </p:spPr>
      </p:pic>
      <p:pic>
        <p:nvPicPr>
          <p:cNvPr id="368" name="Imagen 367"/>
          <p:cNvPicPr/>
          <p:nvPr/>
        </p:nvPicPr>
        <p:blipFill>
          <a:blip r:embed="rId3"/>
          <a:stretch/>
        </p:blipFill>
        <p:spPr>
          <a:xfrm>
            <a:off x="6480000" y="2591280"/>
            <a:ext cx="5641560" cy="4068720"/>
          </a:xfrm>
          <a:prstGeom prst="rect">
            <a:avLst/>
          </a:prstGeom>
          <a:ln w="0">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CuadroTexto 43"/>
          <p:cNvSpPr/>
          <p:nvPr/>
        </p:nvSpPr>
        <p:spPr>
          <a:xfrm>
            <a:off x="2199600" y="590760"/>
            <a:ext cx="779400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CO" sz="3600" b="0" strike="noStrike" spc="-1">
                <a:solidFill>
                  <a:srgbClr val="000000"/>
                </a:solidFill>
                <a:latin typeface="Arial"/>
                <a:ea typeface="Arial"/>
              </a:rPr>
              <a:t>Desarrollo de Regresión Lineal Simple</a:t>
            </a:r>
            <a:endParaRPr lang="es-CO" sz="3600" b="0" strike="noStrike" spc="-1">
              <a:latin typeface="Arial"/>
            </a:endParaRPr>
          </a:p>
        </p:txBody>
      </p:sp>
      <p:sp>
        <p:nvSpPr>
          <p:cNvPr id="370" name="Rectángulo 369"/>
          <p:cNvSpPr/>
          <p:nvPr/>
        </p:nvSpPr>
        <p:spPr>
          <a:xfrm>
            <a:off x="488160" y="1626840"/>
            <a:ext cx="4911480" cy="4672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just">
              <a:lnSpc>
                <a:spcPct val="100000"/>
              </a:lnSpc>
              <a:spcBef>
                <a:spcPts val="1191"/>
              </a:spcBef>
              <a:spcAft>
                <a:spcPts val="992"/>
              </a:spcAft>
              <a:buNone/>
            </a:pPr>
            <a:endParaRPr lang="es-CO" sz="1400" b="0" strike="noStrike" spc="-1">
              <a:latin typeface="Arial"/>
            </a:endParaRPr>
          </a:p>
          <a:p>
            <a:pPr algn="just">
              <a:lnSpc>
                <a:spcPct val="100000"/>
              </a:lnSpc>
              <a:spcBef>
                <a:spcPts val="1191"/>
              </a:spcBef>
              <a:spcAft>
                <a:spcPts val="992"/>
              </a:spcAft>
              <a:buNone/>
            </a:pPr>
            <a:endParaRPr lang="es-CO" sz="1400" b="0" strike="noStrike" spc="-1">
              <a:latin typeface="Arial"/>
            </a:endParaRPr>
          </a:p>
        </p:txBody>
      </p:sp>
      <p:sp>
        <p:nvSpPr>
          <p:cNvPr id="371" name="CuadroTexto 370"/>
          <p:cNvSpPr txBox="1"/>
          <p:nvPr/>
        </p:nvSpPr>
        <p:spPr>
          <a:xfrm>
            <a:off x="2160000" y="2023920"/>
            <a:ext cx="7695720" cy="316080"/>
          </a:xfrm>
          <a:prstGeom prst="rect">
            <a:avLst/>
          </a:prstGeom>
          <a:noFill/>
          <a:ln w="0">
            <a:noFill/>
          </a:ln>
        </p:spPr>
        <p:txBody>
          <a:bodyPr lIns="90000" tIns="45000" rIns="90000" bIns="45000" anchor="t">
            <a:noAutofit/>
          </a:bodyPr>
          <a:lstStyle/>
          <a:p>
            <a:pPr algn="ctr">
              <a:buNone/>
            </a:pPr>
            <a:r>
              <a:rPr lang="es-CO" sz="1600" b="0" strike="noStrike" spc="-1">
                <a:latin typeface="Arial"/>
              </a:rPr>
              <a:t>5. Modelado y métricas</a:t>
            </a:r>
          </a:p>
        </p:txBody>
      </p:sp>
      <p:pic>
        <p:nvPicPr>
          <p:cNvPr id="372" name="Imagen 371"/>
          <p:cNvPicPr/>
          <p:nvPr/>
        </p:nvPicPr>
        <p:blipFill>
          <a:blip r:embed="rId2"/>
          <a:stretch/>
        </p:blipFill>
        <p:spPr>
          <a:xfrm>
            <a:off x="385920" y="2700000"/>
            <a:ext cx="6814080" cy="2602800"/>
          </a:xfrm>
          <a:prstGeom prst="rect">
            <a:avLst/>
          </a:prstGeom>
          <a:ln w="0">
            <a:noFill/>
          </a:ln>
        </p:spPr>
      </p:pic>
      <p:pic>
        <p:nvPicPr>
          <p:cNvPr id="373" name="Imagen 372"/>
          <p:cNvPicPr/>
          <p:nvPr/>
        </p:nvPicPr>
        <p:blipFill>
          <a:blip r:embed="rId3"/>
          <a:stretch/>
        </p:blipFill>
        <p:spPr>
          <a:xfrm>
            <a:off x="6660000" y="2411280"/>
            <a:ext cx="5400000" cy="4248720"/>
          </a:xfrm>
          <a:prstGeom prst="rect">
            <a:avLst/>
          </a:prstGeom>
          <a:ln w="0">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CuadroTexto 44"/>
          <p:cNvSpPr/>
          <p:nvPr/>
        </p:nvSpPr>
        <p:spPr>
          <a:xfrm>
            <a:off x="2199600" y="590760"/>
            <a:ext cx="779400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CO" sz="3600" b="0" strike="noStrike" spc="-1">
                <a:solidFill>
                  <a:srgbClr val="000000"/>
                </a:solidFill>
                <a:latin typeface="Arial"/>
                <a:ea typeface="Arial"/>
              </a:rPr>
              <a:t>Desarrollo de Regresión Lineal Simple</a:t>
            </a:r>
            <a:endParaRPr lang="es-CO" sz="3600" b="0" strike="noStrike" spc="-1">
              <a:latin typeface="Arial"/>
            </a:endParaRPr>
          </a:p>
        </p:txBody>
      </p:sp>
      <p:sp>
        <p:nvSpPr>
          <p:cNvPr id="375" name="Rectángulo 374"/>
          <p:cNvSpPr/>
          <p:nvPr/>
        </p:nvSpPr>
        <p:spPr>
          <a:xfrm>
            <a:off x="488160" y="1626840"/>
            <a:ext cx="4911480" cy="4672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just">
              <a:lnSpc>
                <a:spcPct val="100000"/>
              </a:lnSpc>
              <a:spcBef>
                <a:spcPts val="1191"/>
              </a:spcBef>
              <a:spcAft>
                <a:spcPts val="992"/>
              </a:spcAft>
              <a:buNone/>
            </a:pPr>
            <a:endParaRPr lang="es-CO" sz="1400" b="0" strike="noStrike" spc="-1">
              <a:latin typeface="Arial"/>
            </a:endParaRPr>
          </a:p>
          <a:p>
            <a:pPr algn="just">
              <a:lnSpc>
                <a:spcPct val="100000"/>
              </a:lnSpc>
              <a:spcBef>
                <a:spcPts val="1191"/>
              </a:spcBef>
              <a:spcAft>
                <a:spcPts val="992"/>
              </a:spcAft>
              <a:buNone/>
            </a:pPr>
            <a:endParaRPr lang="es-CO" sz="1400" b="0" strike="noStrike" spc="-1">
              <a:latin typeface="Arial"/>
            </a:endParaRPr>
          </a:p>
        </p:txBody>
      </p:sp>
      <p:sp>
        <p:nvSpPr>
          <p:cNvPr id="376" name="CuadroTexto 375"/>
          <p:cNvSpPr txBox="1"/>
          <p:nvPr/>
        </p:nvSpPr>
        <p:spPr>
          <a:xfrm>
            <a:off x="2160000" y="2023920"/>
            <a:ext cx="7695720" cy="316080"/>
          </a:xfrm>
          <a:prstGeom prst="rect">
            <a:avLst/>
          </a:prstGeom>
          <a:noFill/>
          <a:ln w="0">
            <a:noFill/>
          </a:ln>
        </p:spPr>
        <p:txBody>
          <a:bodyPr lIns="90000" tIns="45000" rIns="90000" bIns="45000" anchor="t">
            <a:noAutofit/>
          </a:bodyPr>
          <a:lstStyle/>
          <a:p>
            <a:pPr algn="ctr">
              <a:buNone/>
            </a:pPr>
            <a:r>
              <a:rPr lang="es-CO" sz="1600" b="0" strike="noStrike" spc="-1">
                <a:latin typeface="Arial"/>
              </a:rPr>
              <a:t>5. Modelado y métricas</a:t>
            </a:r>
          </a:p>
        </p:txBody>
      </p:sp>
      <p:pic>
        <p:nvPicPr>
          <p:cNvPr id="377" name="Imagen 376"/>
          <p:cNvPicPr/>
          <p:nvPr/>
        </p:nvPicPr>
        <p:blipFill>
          <a:blip r:embed="rId2"/>
          <a:stretch/>
        </p:blipFill>
        <p:spPr>
          <a:xfrm>
            <a:off x="180000" y="2700000"/>
            <a:ext cx="6480000" cy="3060000"/>
          </a:xfrm>
          <a:prstGeom prst="rect">
            <a:avLst/>
          </a:prstGeom>
          <a:ln w="0">
            <a:noFill/>
          </a:ln>
        </p:spPr>
      </p:pic>
      <p:pic>
        <p:nvPicPr>
          <p:cNvPr id="378" name="Imagen 377"/>
          <p:cNvPicPr/>
          <p:nvPr/>
        </p:nvPicPr>
        <p:blipFill>
          <a:blip r:embed="rId3"/>
          <a:stretch/>
        </p:blipFill>
        <p:spPr>
          <a:xfrm>
            <a:off x="6199920" y="2553120"/>
            <a:ext cx="5860080" cy="4106880"/>
          </a:xfrm>
          <a:prstGeom prst="rect">
            <a:avLst/>
          </a:prstGeom>
          <a:ln w="0">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CuadroTexto 45"/>
          <p:cNvSpPr/>
          <p:nvPr/>
        </p:nvSpPr>
        <p:spPr>
          <a:xfrm>
            <a:off x="2199600" y="590760"/>
            <a:ext cx="779400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CO" sz="3600" b="0" strike="noStrike" spc="-1">
                <a:solidFill>
                  <a:srgbClr val="000000"/>
                </a:solidFill>
                <a:latin typeface="Arial"/>
                <a:ea typeface="Arial"/>
              </a:rPr>
              <a:t>Desarrollo de Regresión Lineal Simple</a:t>
            </a:r>
            <a:endParaRPr lang="es-CO" sz="3600" b="0" strike="noStrike" spc="-1">
              <a:latin typeface="Arial"/>
            </a:endParaRPr>
          </a:p>
        </p:txBody>
      </p:sp>
      <p:sp>
        <p:nvSpPr>
          <p:cNvPr id="380" name="Rectángulo 379"/>
          <p:cNvSpPr/>
          <p:nvPr/>
        </p:nvSpPr>
        <p:spPr>
          <a:xfrm>
            <a:off x="488160" y="1626840"/>
            <a:ext cx="4911480" cy="4672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just">
              <a:lnSpc>
                <a:spcPct val="100000"/>
              </a:lnSpc>
              <a:spcBef>
                <a:spcPts val="1191"/>
              </a:spcBef>
              <a:spcAft>
                <a:spcPts val="992"/>
              </a:spcAft>
              <a:buNone/>
            </a:pPr>
            <a:endParaRPr lang="es-CO" sz="1400" b="0" strike="noStrike" spc="-1">
              <a:latin typeface="Arial"/>
            </a:endParaRPr>
          </a:p>
          <a:p>
            <a:pPr algn="just">
              <a:lnSpc>
                <a:spcPct val="100000"/>
              </a:lnSpc>
              <a:spcBef>
                <a:spcPts val="1191"/>
              </a:spcBef>
              <a:spcAft>
                <a:spcPts val="992"/>
              </a:spcAft>
              <a:buNone/>
            </a:pPr>
            <a:endParaRPr lang="es-CO" sz="1400" b="0" strike="noStrike" spc="-1">
              <a:latin typeface="Arial"/>
            </a:endParaRPr>
          </a:p>
        </p:txBody>
      </p:sp>
      <p:sp>
        <p:nvSpPr>
          <p:cNvPr id="381" name="CuadroTexto 380"/>
          <p:cNvSpPr txBox="1"/>
          <p:nvPr/>
        </p:nvSpPr>
        <p:spPr>
          <a:xfrm>
            <a:off x="2160000" y="2023920"/>
            <a:ext cx="7695720" cy="316080"/>
          </a:xfrm>
          <a:prstGeom prst="rect">
            <a:avLst/>
          </a:prstGeom>
          <a:noFill/>
          <a:ln w="0">
            <a:noFill/>
          </a:ln>
        </p:spPr>
        <p:txBody>
          <a:bodyPr lIns="90000" tIns="45000" rIns="90000" bIns="45000" anchor="t">
            <a:noAutofit/>
          </a:bodyPr>
          <a:lstStyle/>
          <a:p>
            <a:pPr algn="ctr">
              <a:buNone/>
            </a:pPr>
            <a:r>
              <a:rPr lang="es-CO" sz="1600" b="0" strike="noStrike" spc="-1">
                <a:latin typeface="Arial"/>
              </a:rPr>
              <a:t>5. Modelado y métricas</a:t>
            </a:r>
          </a:p>
        </p:txBody>
      </p:sp>
      <p:pic>
        <p:nvPicPr>
          <p:cNvPr id="382" name="Imagen 381"/>
          <p:cNvPicPr/>
          <p:nvPr/>
        </p:nvPicPr>
        <p:blipFill>
          <a:blip r:embed="rId2"/>
          <a:stretch/>
        </p:blipFill>
        <p:spPr>
          <a:xfrm>
            <a:off x="179280" y="2520000"/>
            <a:ext cx="7020720" cy="3447720"/>
          </a:xfrm>
          <a:prstGeom prst="rect">
            <a:avLst/>
          </a:prstGeom>
          <a:ln w="0">
            <a:noFill/>
          </a:ln>
        </p:spPr>
      </p:pic>
      <p:pic>
        <p:nvPicPr>
          <p:cNvPr id="383" name="Imagen 382"/>
          <p:cNvPicPr/>
          <p:nvPr/>
        </p:nvPicPr>
        <p:blipFill>
          <a:blip r:embed="rId3"/>
          <a:stretch/>
        </p:blipFill>
        <p:spPr>
          <a:xfrm>
            <a:off x="7380000" y="2700000"/>
            <a:ext cx="4680000" cy="3175200"/>
          </a:xfrm>
          <a:prstGeom prst="rect">
            <a:avLst/>
          </a:prstGeom>
          <a:ln w="0">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CuadroTexto 2"/>
          <p:cNvSpPr/>
          <p:nvPr/>
        </p:nvSpPr>
        <p:spPr>
          <a:xfrm>
            <a:off x="328320" y="3589920"/>
            <a:ext cx="11540160" cy="1793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es-ES" sz="1600" b="0" strike="noStrike" spc="-1">
                <a:solidFill>
                  <a:srgbClr val="000000"/>
                </a:solidFill>
                <a:latin typeface="Arial"/>
                <a:ea typeface="Arial"/>
              </a:rPr>
              <a:t>En el diagrama anterior, se puede ver un esquema de los principales pasos del proceso de aprendizaje automático. Independientemente del modelo específico o del algoritmo de entrenamiento utilizado, los profesionales del aprendizaje automático practican un flujo de trabajo común para realizar las tareas de aprendizaje automático.</a:t>
            </a:r>
            <a:endParaRPr lang="es-CO" sz="1600" b="0" strike="noStrike" spc="-1">
              <a:latin typeface="Arial"/>
            </a:endParaRPr>
          </a:p>
          <a:p>
            <a:pPr algn="just">
              <a:lnSpc>
                <a:spcPct val="100000"/>
              </a:lnSpc>
              <a:buNone/>
            </a:pPr>
            <a:endParaRPr lang="es-CO" sz="1600" b="0" strike="noStrike" spc="-1">
              <a:latin typeface="Arial"/>
            </a:endParaRPr>
          </a:p>
          <a:p>
            <a:pPr algn="just">
              <a:lnSpc>
                <a:spcPct val="100000"/>
              </a:lnSpc>
              <a:buNone/>
            </a:pPr>
            <a:r>
              <a:rPr lang="es-ES" sz="1600" b="0" strike="noStrike" spc="-1">
                <a:solidFill>
                  <a:srgbClr val="000000"/>
                </a:solidFill>
                <a:latin typeface="Arial"/>
                <a:ea typeface="Arial"/>
              </a:rPr>
              <a:t>Estos pasos son iterativos. En la práctica, esto significa que en cada paso del proceso, se revisa cómo va el proceso. ¿Funcionan las cosas como se esperaba? Si no es así, vuelva a revisar el paso actual o los pasos anteriores para intentar identificar el fallo.</a:t>
            </a:r>
            <a:endParaRPr lang="es-CO" sz="1600" b="0" strike="noStrike" spc="-1">
              <a:latin typeface="Arial"/>
            </a:endParaRPr>
          </a:p>
        </p:txBody>
      </p:sp>
      <p:sp>
        <p:nvSpPr>
          <p:cNvPr id="143" name="CuadroTexto 4"/>
          <p:cNvSpPr/>
          <p:nvPr/>
        </p:nvSpPr>
        <p:spPr>
          <a:xfrm>
            <a:off x="2199600" y="825480"/>
            <a:ext cx="779400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CO" sz="3600" b="0" strike="noStrike" spc="-1">
                <a:solidFill>
                  <a:srgbClr val="000000"/>
                </a:solidFill>
                <a:latin typeface="Arial"/>
                <a:ea typeface="Arial"/>
              </a:rPr>
              <a:t>Pasos para Machine Learning</a:t>
            </a:r>
            <a:endParaRPr lang="es-CO" sz="3600" b="0" strike="noStrike" spc="-1">
              <a:latin typeface="Arial"/>
            </a:endParaRPr>
          </a:p>
        </p:txBody>
      </p:sp>
      <p:pic>
        <p:nvPicPr>
          <p:cNvPr id="144" name="Imagen 5"/>
          <p:cNvPicPr/>
          <p:nvPr/>
        </p:nvPicPr>
        <p:blipFill>
          <a:blip r:embed="rId2"/>
          <a:stretch/>
        </p:blipFill>
        <p:spPr>
          <a:xfrm>
            <a:off x="2199600" y="1938600"/>
            <a:ext cx="7544160" cy="1399680"/>
          </a:xfrm>
          <a:prstGeom prst="rect">
            <a:avLst/>
          </a:prstGeom>
          <a:ln w="0">
            <a:noFill/>
          </a:ln>
        </p:spPr>
      </p:pic>
      <mc:AlternateContent xmlns:mc="http://schemas.openxmlformats.org/markup-compatibility/2006" xmlns:p14="http://schemas.microsoft.com/office/powerpoint/2010/main">
        <mc:Choice Requires="p14">
          <p:contentPart p14:bwMode="auto" r:id="rId3">
            <p14:nvContentPartPr>
              <p14:cNvPr id="2" name="Entrada de lápiz 1">
                <a:extLst>
                  <a:ext uri="{FF2B5EF4-FFF2-40B4-BE49-F238E27FC236}">
                    <a16:creationId xmlns:a16="http://schemas.microsoft.com/office/drawing/2014/main" id="{7B3163A6-9E54-DD14-4F30-40223ADF7E62}"/>
                  </a:ext>
                </a:extLst>
              </p14:cNvPr>
              <p14:cNvContentPartPr/>
              <p14:nvPr/>
            </p14:nvContentPartPr>
            <p14:xfrm>
              <a:off x="2837520" y="1727640"/>
              <a:ext cx="6270840" cy="334440"/>
            </p14:xfrm>
          </p:contentPart>
        </mc:Choice>
        <mc:Fallback xmlns="">
          <p:pic>
            <p:nvPicPr>
              <p:cNvPr id="2" name="Entrada de lápiz 1">
                <a:extLst>
                  <a:ext uri="{FF2B5EF4-FFF2-40B4-BE49-F238E27FC236}">
                    <a16:creationId xmlns:a16="http://schemas.microsoft.com/office/drawing/2014/main" id="{7B3163A6-9E54-DD14-4F30-40223ADF7E62}"/>
                  </a:ext>
                </a:extLst>
              </p:cNvPr>
              <p:cNvPicPr/>
              <p:nvPr/>
            </p:nvPicPr>
            <p:blipFill>
              <a:blip r:embed="rId4"/>
              <a:stretch>
                <a:fillRect/>
              </a:stretch>
            </p:blipFill>
            <p:spPr>
              <a:xfrm>
                <a:off x="2828160" y="1718280"/>
                <a:ext cx="6289560" cy="353160"/>
              </a:xfrm>
              <a:prstGeom prst="rect">
                <a:avLst/>
              </a:prstGeom>
            </p:spPr>
          </p:pic>
        </mc:Fallback>
      </mc:AlternateContent>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CuadroTexto 4"/>
          <p:cNvSpPr/>
          <p:nvPr/>
        </p:nvSpPr>
        <p:spPr>
          <a:xfrm>
            <a:off x="2199600" y="590760"/>
            <a:ext cx="779400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CO" sz="3600" b="0" strike="noStrike" spc="-1">
                <a:solidFill>
                  <a:srgbClr val="000000"/>
                </a:solidFill>
                <a:latin typeface="Arial"/>
                <a:ea typeface="Arial"/>
              </a:rPr>
              <a:t>¿PREGUNTAS?</a:t>
            </a:r>
            <a:endParaRPr lang="es-CO" sz="3600" b="0" strike="noStrike" spc="-1">
              <a:latin typeface="Arial"/>
            </a:endParaRPr>
          </a:p>
        </p:txBody>
      </p:sp>
      <p:pic>
        <p:nvPicPr>
          <p:cNvPr id="385" name="Imagen 5" descr="Código QR&#10;&#10;Descripción generada automáticamente con confianza baja"/>
          <p:cNvPicPr/>
          <p:nvPr/>
        </p:nvPicPr>
        <p:blipFill>
          <a:blip r:embed="rId2"/>
          <a:stretch/>
        </p:blipFill>
        <p:spPr>
          <a:xfrm>
            <a:off x="634680" y="1579320"/>
            <a:ext cx="5461560" cy="4089600"/>
          </a:xfrm>
          <a:prstGeom prst="rect">
            <a:avLst/>
          </a:prstGeom>
          <a:ln w="0">
            <a:noFill/>
          </a:ln>
        </p:spPr>
      </p:pic>
      <p:pic>
        <p:nvPicPr>
          <p:cNvPr id="386" name="Imagen 8" descr="Foto montaje de la cara de un perro&#10;&#10;Descripción generada automáticamente con confianza media"/>
          <p:cNvPicPr/>
          <p:nvPr/>
        </p:nvPicPr>
        <p:blipFill>
          <a:blip r:embed="rId3"/>
          <a:srcRect t="8812"/>
          <a:stretch/>
        </p:blipFill>
        <p:spPr>
          <a:xfrm>
            <a:off x="6796440" y="1837800"/>
            <a:ext cx="4761720" cy="3326040"/>
          </a:xfrm>
          <a:prstGeom prst="rect">
            <a:avLst/>
          </a:prstGeom>
          <a:ln w="0">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CuadroTexto 2"/>
          <p:cNvSpPr/>
          <p:nvPr/>
        </p:nvSpPr>
        <p:spPr>
          <a:xfrm>
            <a:off x="328320" y="3589920"/>
            <a:ext cx="11540160" cy="2279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es-ES" sz="1600" b="0" strike="noStrike" spc="-1">
                <a:solidFill>
                  <a:srgbClr val="000000"/>
                </a:solidFill>
                <a:latin typeface="Arial"/>
                <a:ea typeface="Arial"/>
              </a:rPr>
              <a:t> Defina una tarea muy específica.</a:t>
            </a:r>
            <a:endParaRPr lang="es-CO" sz="1600" b="0" strike="noStrike" spc="-1">
              <a:latin typeface="Arial"/>
            </a:endParaRPr>
          </a:p>
          <a:p>
            <a:pPr algn="just">
              <a:lnSpc>
                <a:spcPct val="100000"/>
              </a:lnSpc>
              <a:buNone/>
            </a:pPr>
            <a:r>
              <a:rPr lang="es-ES" sz="1600" b="0" strike="noStrike" spc="-1">
                <a:solidFill>
                  <a:srgbClr val="000000"/>
                </a:solidFill>
                <a:latin typeface="Arial"/>
                <a:ea typeface="Arial"/>
              </a:rPr>
              <a:t>        Piense en el ejemplo de la venta de conos de nieve. Ahora imagina que tienes una tienda de golosinas congeladas y que vendes conos de nieve junto con muchos otros productos. Te preguntas: "¿Cómo puedo aumentar las ventas?". Es una pregunta válida, pero es lo contrario de una tarea muy específica. Los siguientes ejemplos demuestran cómo un profesional del aprendizaje automático podría intentar responder a esa pregunta.</a:t>
            </a:r>
            <a:endParaRPr lang="es-CO" sz="1600" b="0" strike="noStrike" spc="-1">
              <a:latin typeface="Arial"/>
            </a:endParaRPr>
          </a:p>
          <a:p>
            <a:pPr algn="just">
              <a:lnSpc>
                <a:spcPct val="100000"/>
              </a:lnSpc>
              <a:buNone/>
            </a:pPr>
            <a:endParaRPr lang="es-CO" sz="1600" b="0" strike="noStrike" spc="-1">
              <a:latin typeface="Arial"/>
            </a:endParaRPr>
          </a:p>
          <a:p>
            <a:pPr algn="just">
              <a:lnSpc>
                <a:spcPct val="100000"/>
              </a:lnSpc>
              <a:buNone/>
            </a:pPr>
            <a:r>
              <a:rPr lang="es-ES" sz="1600" b="0" strike="noStrike" spc="-1">
                <a:solidFill>
                  <a:srgbClr val="000000"/>
                </a:solidFill>
                <a:latin typeface="Arial"/>
                <a:ea typeface="Arial"/>
              </a:rPr>
              <a:t>            "¿Añadir un cargo de 1 dólar por los sprinkles en un helado de caramelo caliente aumenta las ventas de helados de caramelo caliente?"</a:t>
            </a:r>
            <a:endParaRPr lang="es-CO" sz="1600" b="0" strike="noStrike" spc="-1">
              <a:latin typeface="Arial"/>
            </a:endParaRPr>
          </a:p>
          <a:p>
            <a:pPr algn="just">
              <a:lnSpc>
                <a:spcPct val="100000"/>
              </a:lnSpc>
              <a:buNone/>
            </a:pPr>
            <a:r>
              <a:rPr lang="es-ES" sz="1600" b="0" strike="noStrike" spc="-1">
                <a:solidFill>
                  <a:srgbClr val="000000"/>
                </a:solidFill>
                <a:latin typeface="Arial"/>
                <a:ea typeface="Arial"/>
              </a:rPr>
              <a:t>            "¿Añadir un cargo de 0,50 dólares por sabores orgánicos en el cono de nieve aumenta las ventas de conos de nieve?"</a:t>
            </a:r>
            <a:endParaRPr lang="es-CO" sz="1600" b="0" strike="noStrike" spc="-1">
              <a:latin typeface="Arial"/>
            </a:endParaRPr>
          </a:p>
        </p:txBody>
      </p:sp>
      <p:sp>
        <p:nvSpPr>
          <p:cNvPr id="146" name="CuadroTexto 4"/>
          <p:cNvSpPr/>
          <p:nvPr/>
        </p:nvSpPr>
        <p:spPr>
          <a:xfrm>
            <a:off x="2199600" y="825480"/>
            <a:ext cx="779400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CO" sz="3600" b="0" strike="noStrike" spc="-1">
                <a:solidFill>
                  <a:srgbClr val="000000"/>
                </a:solidFill>
                <a:latin typeface="Arial"/>
                <a:ea typeface="Arial"/>
              </a:rPr>
              <a:t>Paso 1: Definir el problema</a:t>
            </a:r>
            <a:endParaRPr lang="es-CO" sz="3600" b="0" strike="noStrike" spc="-1">
              <a:latin typeface="Arial"/>
            </a:endParaRPr>
          </a:p>
        </p:txBody>
      </p:sp>
      <p:pic>
        <p:nvPicPr>
          <p:cNvPr id="147" name="Imagen 5"/>
          <p:cNvPicPr/>
          <p:nvPr/>
        </p:nvPicPr>
        <p:blipFill>
          <a:blip r:embed="rId2"/>
          <a:stretch/>
        </p:blipFill>
        <p:spPr>
          <a:xfrm>
            <a:off x="2199600" y="1938600"/>
            <a:ext cx="7544160" cy="1399680"/>
          </a:xfrm>
          <a:prstGeom prst="rect">
            <a:avLst/>
          </a:prstGeom>
          <a:ln w="0">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CuadroTexto 2"/>
          <p:cNvSpPr/>
          <p:nvPr/>
        </p:nvSpPr>
        <p:spPr>
          <a:xfrm>
            <a:off x="328320" y="3589920"/>
            <a:ext cx="11540160" cy="2279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es-ES" sz="1600" b="0" strike="noStrike" spc="-1">
                <a:solidFill>
                  <a:srgbClr val="000000"/>
                </a:solidFill>
                <a:latin typeface="Arial"/>
                <a:ea typeface="Arial"/>
              </a:rPr>
              <a:t> ¿Qué es una tarea de aprendizaje automático?</a:t>
            </a:r>
            <a:endParaRPr lang="es-CO" sz="1600" b="0" strike="noStrike" spc="-1">
              <a:latin typeface="Arial"/>
            </a:endParaRPr>
          </a:p>
          <a:p>
            <a:pPr algn="just">
              <a:lnSpc>
                <a:spcPct val="100000"/>
              </a:lnSpc>
              <a:buNone/>
            </a:pPr>
            <a:endParaRPr lang="es-CO" sz="1600" b="0" strike="noStrike" spc="-1">
              <a:latin typeface="Arial"/>
            </a:endParaRPr>
          </a:p>
          <a:p>
            <a:pPr algn="just">
              <a:lnSpc>
                <a:spcPct val="100000"/>
              </a:lnSpc>
              <a:buNone/>
            </a:pPr>
            <a:r>
              <a:rPr lang="es-ES" sz="1600" b="0" strike="noStrike" spc="-1">
                <a:solidFill>
                  <a:srgbClr val="000000"/>
                </a:solidFill>
                <a:latin typeface="Arial"/>
                <a:ea typeface="Arial"/>
              </a:rPr>
              <a:t>Todos los algoritmos de entrenamiento de modelos, y los propios modelos, toman datos como entrada. Sus resultados pueden ser muy diferentes y se clasifican en unos cuantos grupos distintos en función de la tarea para la que están diseñados. A menudo, utilizamos el tipo de datos necesarios para entrenar un modelo como parte de la definición de una tarea de aprendizaje automático. </a:t>
            </a:r>
            <a:endParaRPr lang="es-CO" sz="1600" b="0" strike="noStrike" spc="-1">
              <a:latin typeface="Arial"/>
            </a:endParaRPr>
          </a:p>
          <a:p>
            <a:pPr algn="just">
              <a:lnSpc>
                <a:spcPct val="100000"/>
              </a:lnSpc>
              <a:buNone/>
            </a:pPr>
            <a:endParaRPr lang="es-CO" sz="1600" b="0" strike="noStrike" spc="-1">
              <a:latin typeface="Arial"/>
            </a:endParaRPr>
          </a:p>
          <a:p>
            <a:pPr algn="just">
              <a:lnSpc>
                <a:spcPct val="100000"/>
              </a:lnSpc>
              <a:buNone/>
            </a:pPr>
            <a:r>
              <a:rPr lang="es-ES" sz="1600" b="0" strike="noStrike" spc="-1">
                <a:solidFill>
                  <a:srgbClr val="000000"/>
                </a:solidFill>
                <a:latin typeface="Arial"/>
                <a:ea typeface="Arial"/>
              </a:rPr>
              <a:t>Aprendizaje supervisado</a:t>
            </a:r>
            <a:endParaRPr lang="es-CO" sz="1600" b="0" strike="noStrike" spc="-1">
              <a:latin typeface="Arial"/>
            </a:endParaRPr>
          </a:p>
          <a:p>
            <a:pPr algn="just">
              <a:lnSpc>
                <a:spcPct val="100000"/>
              </a:lnSpc>
              <a:buNone/>
            </a:pPr>
            <a:r>
              <a:rPr lang="es-ES" sz="1600" b="0" strike="noStrike" spc="-1">
                <a:solidFill>
                  <a:srgbClr val="000000"/>
                </a:solidFill>
                <a:latin typeface="Arial"/>
                <a:ea typeface="Arial"/>
              </a:rPr>
              <a:t>Aprendizaje no supervisado</a:t>
            </a:r>
            <a:endParaRPr lang="es-CO" sz="1600" b="0" strike="noStrike" spc="-1">
              <a:latin typeface="Arial"/>
            </a:endParaRPr>
          </a:p>
        </p:txBody>
      </p:sp>
      <p:sp>
        <p:nvSpPr>
          <p:cNvPr id="149" name="CuadroTexto 4"/>
          <p:cNvSpPr/>
          <p:nvPr/>
        </p:nvSpPr>
        <p:spPr>
          <a:xfrm>
            <a:off x="2199600" y="825480"/>
            <a:ext cx="779400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CO" sz="3600" b="0" strike="noStrike" spc="-1">
                <a:solidFill>
                  <a:srgbClr val="000000"/>
                </a:solidFill>
                <a:latin typeface="Arial"/>
                <a:ea typeface="Arial"/>
              </a:rPr>
              <a:t>Paso 1: Definir el problema</a:t>
            </a:r>
            <a:endParaRPr lang="es-CO" sz="3600" b="0" strike="noStrike" spc="-1">
              <a:latin typeface="Arial"/>
            </a:endParaRPr>
          </a:p>
        </p:txBody>
      </p:sp>
      <p:pic>
        <p:nvPicPr>
          <p:cNvPr id="150" name="Imagen 5"/>
          <p:cNvPicPr/>
          <p:nvPr/>
        </p:nvPicPr>
        <p:blipFill>
          <a:blip r:embed="rId2"/>
          <a:stretch/>
        </p:blipFill>
        <p:spPr>
          <a:xfrm>
            <a:off x="2199600" y="1938600"/>
            <a:ext cx="7544160" cy="1399680"/>
          </a:xfrm>
          <a:prstGeom prst="rect">
            <a:avLst/>
          </a:prstGeom>
          <a:ln w="0">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uadroTexto 2"/>
          <p:cNvSpPr/>
          <p:nvPr/>
        </p:nvSpPr>
        <p:spPr>
          <a:xfrm>
            <a:off x="401400" y="2007000"/>
            <a:ext cx="4819680" cy="2036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es-ES" sz="1600" b="0" strike="noStrike" spc="-1">
                <a:solidFill>
                  <a:srgbClr val="000000"/>
                </a:solidFill>
                <a:latin typeface="Arial"/>
                <a:ea typeface="Arial"/>
              </a:rPr>
              <a:t>La presencia o ausencia de etiquetado en los datos suele utilizarse para identificar una tarea de aprendizaje automático.</a:t>
            </a:r>
            <a:endParaRPr lang="es-CO" sz="1600" b="0" strike="noStrike" spc="-1">
              <a:latin typeface="Arial"/>
            </a:endParaRPr>
          </a:p>
          <a:p>
            <a:pPr algn="just">
              <a:lnSpc>
                <a:spcPct val="100000"/>
              </a:lnSpc>
              <a:buNone/>
            </a:pPr>
            <a:endParaRPr lang="es-CO" sz="1600" b="0" strike="noStrike" spc="-1">
              <a:latin typeface="Arial"/>
            </a:endParaRPr>
          </a:p>
          <a:p>
            <a:pPr algn="just">
              <a:lnSpc>
                <a:spcPct val="100000"/>
              </a:lnSpc>
              <a:buNone/>
            </a:pPr>
            <a:r>
              <a:rPr lang="es-ES" sz="1600" b="0" strike="noStrike" spc="-1">
                <a:solidFill>
                  <a:srgbClr val="000000"/>
                </a:solidFill>
                <a:latin typeface="Arial"/>
                <a:ea typeface="Arial"/>
              </a:rPr>
              <a:t>Una tarea es supervisada si se utilizan datos etiquetados. Utilizamos el término etiquetado para referirnos a los datos que ya contienen las soluciones, llamadas etiquetas.</a:t>
            </a:r>
            <a:endParaRPr lang="es-CO" sz="1600" b="0" strike="noStrike" spc="-1">
              <a:latin typeface="Arial"/>
            </a:endParaRPr>
          </a:p>
        </p:txBody>
      </p:sp>
      <p:sp>
        <p:nvSpPr>
          <p:cNvPr id="152" name="CuadroTexto 4"/>
          <p:cNvSpPr/>
          <p:nvPr/>
        </p:nvSpPr>
        <p:spPr>
          <a:xfrm>
            <a:off x="2199600" y="621360"/>
            <a:ext cx="779400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CO" sz="3600" b="0" strike="noStrike" spc="-1">
                <a:solidFill>
                  <a:srgbClr val="000000"/>
                </a:solidFill>
                <a:latin typeface="Arial"/>
                <a:ea typeface="Arial"/>
              </a:rPr>
              <a:t>Aprendizaje supervisado</a:t>
            </a:r>
            <a:endParaRPr lang="es-CO" sz="3600" b="0" strike="noStrike" spc="-1">
              <a:latin typeface="Arial"/>
            </a:endParaRPr>
          </a:p>
        </p:txBody>
      </p:sp>
      <p:pic>
        <p:nvPicPr>
          <p:cNvPr id="153" name="Imagen 3"/>
          <p:cNvPicPr/>
          <p:nvPr/>
        </p:nvPicPr>
        <p:blipFill>
          <a:blip r:embed="rId2"/>
          <a:stretch/>
        </p:blipFill>
        <p:spPr>
          <a:xfrm>
            <a:off x="5520600" y="2225520"/>
            <a:ext cx="6182280" cy="2843640"/>
          </a:xfrm>
          <a:prstGeom prst="rect">
            <a:avLst/>
          </a:prstGeom>
          <a:ln w="0">
            <a:noFill/>
          </a:ln>
        </p:spPr>
      </p:pic>
      <p:pic>
        <p:nvPicPr>
          <p:cNvPr id="154" name="Imagen 7"/>
          <p:cNvPicPr/>
          <p:nvPr/>
        </p:nvPicPr>
        <p:blipFill>
          <a:blip r:embed="rId3"/>
          <a:stretch/>
        </p:blipFill>
        <p:spPr>
          <a:xfrm>
            <a:off x="1218240" y="4069080"/>
            <a:ext cx="3185640" cy="2432880"/>
          </a:xfrm>
          <a:prstGeom prst="rect">
            <a:avLst/>
          </a:prstGeom>
          <a:ln w="0">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583</TotalTime>
  <Words>3482</Words>
  <Application>Microsoft Office PowerPoint</Application>
  <PresentationFormat>Personalizado</PresentationFormat>
  <Paragraphs>249</Paragraphs>
  <Slides>60</Slides>
  <Notes>0</Notes>
  <HiddenSlides>0</HiddenSlides>
  <MMClips>0</MMClips>
  <ScaleCrop>false</ScaleCrop>
  <HeadingPairs>
    <vt:vector size="6" baseType="variant">
      <vt:variant>
        <vt:lpstr>Fuentes usadas</vt:lpstr>
      </vt:variant>
      <vt:variant>
        <vt:i4>7</vt:i4>
      </vt:variant>
      <vt:variant>
        <vt:lpstr>Tema</vt:lpstr>
      </vt:variant>
      <vt:variant>
        <vt:i4>3</vt:i4>
      </vt:variant>
      <vt:variant>
        <vt:lpstr>Títulos de diapositiva</vt:lpstr>
      </vt:variant>
      <vt:variant>
        <vt:i4>60</vt:i4>
      </vt:variant>
    </vt:vector>
  </HeadingPairs>
  <TitlesOfParts>
    <vt:vector size="70" baseType="lpstr">
      <vt:lpstr>Arial</vt:lpstr>
      <vt:lpstr>Arial</vt:lpstr>
      <vt:lpstr>Calibri</vt:lpstr>
      <vt:lpstr>StarSymbol</vt:lpstr>
      <vt:lpstr>Symbol</vt:lpstr>
      <vt:lpstr>Times New Roman</vt:lpstr>
      <vt:lpstr>Wingdings</vt:lpstr>
      <vt:lpstr>Office Theme</vt:lpstr>
      <vt:lpstr>Office Theme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Katherine Bello</dc:creator>
  <dc:description/>
  <cp:lastModifiedBy>Julian Quimbayo</cp:lastModifiedBy>
  <cp:revision>8</cp:revision>
  <dcterms:created xsi:type="dcterms:W3CDTF">2020-08-21T13:03:05Z</dcterms:created>
  <dcterms:modified xsi:type="dcterms:W3CDTF">2025-04-05T13:40:51Z</dcterms:modified>
  <dc:language>es-CO</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26</vt:i4>
  </property>
  <property fmtid="{D5CDD505-2E9C-101B-9397-08002B2CF9AE}" pid="3" name="PresentationFormat">
    <vt:lpwstr>Personalizado</vt:lpwstr>
  </property>
  <property fmtid="{D5CDD505-2E9C-101B-9397-08002B2CF9AE}" pid="4" name="Slides">
    <vt:i4>26</vt:i4>
  </property>
</Properties>
</file>